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2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007D6-4A4C-4A14-8606-0C06D86F0639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0943E5D-637A-4E57-AD18-9700D7380654}">
      <dgm:prSet phldrT="[Texto]"/>
      <dgm:spPr/>
      <dgm:t>
        <a:bodyPr/>
        <a:lstStyle/>
        <a:p>
          <a:r>
            <a:rPr lang="es-ES" dirty="0"/>
            <a:t>ASAMBLEA</a:t>
          </a:r>
        </a:p>
      </dgm:t>
    </dgm:pt>
    <dgm:pt modelId="{DC4F6229-AF6D-40AE-9C98-AFAD93A87FF5}" type="parTrans" cxnId="{96474D56-C003-4DE8-B61E-E1AC121C9D6D}">
      <dgm:prSet/>
      <dgm:spPr/>
      <dgm:t>
        <a:bodyPr/>
        <a:lstStyle/>
        <a:p>
          <a:endParaRPr lang="es-ES"/>
        </a:p>
      </dgm:t>
    </dgm:pt>
    <dgm:pt modelId="{6A6C4E8B-C6CC-4898-B674-2718B1137FCC}" type="sibTrans" cxnId="{96474D56-C003-4DE8-B61E-E1AC121C9D6D}">
      <dgm:prSet/>
      <dgm:spPr/>
      <dgm:t>
        <a:bodyPr/>
        <a:lstStyle/>
        <a:p>
          <a:endParaRPr lang="es-ES"/>
        </a:p>
      </dgm:t>
    </dgm:pt>
    <dgm:pt modelId="{AB856074-0DED-4D37-9927-87B8CE701DA0}" type="asst">
      <dgm:prSet phldrT="[Texto]"/>
      <dgm:spPr/>
      <dgm:t>
        <a:bodyPr/>
        <a:lstStyle/>
        <a:p>
          <a:r>
            <a:rPr lang="es-ES" dirty="0"/>
            <a:t>R. CALIDAD</a:t>
          </a:r>
        </a:p>
      </dgm:t>
    </dgm:pt>
    <dgm:pt modelId="{0861147C-CDCA-49BF-A6A0-955395C30B46}" type="parTrans" cxnId="{B289E0E7-2975-480C-88D7-05DD94DA12D6}">
      <dgm:prSet/>
      <dgm:spPr/>
      <dgm:t>
        <a:bodyPr/>
        <a:lstStyle/>
        <a:p>
          <a:endParaRPr lang="es-ES"/>
        </a:p>
      </dgm:t>
    </dgm:pt>
    <dgm:pt modelId="{59874ECF-DD90-49A4-8DD1-723FA16E878C}" type="sibTrans" cxnId="{B289E0E7-2975-480C-88D7-05DD94DA12D6}">
      <dgm:prSet/>
      <dgm:spPr/>
      <dgm:t>
        <a:bodyPr/>
        <a:lstStyle/>
        <a:p>
          <a:endParaRPr lang="es-ES"/>
        </a:p>
      </dgm:t>
    </dgm:pt>
    <dgm:pt modelId="{2903611A-E097-4E2F-A98F-CB90988D4F65}">
      <dgm:prSet phldrT="[Texto]"/>
      <dgm:spPr/>
      <dgm:t>
        <a:bodyPr/>
        <a:lstStyle/>
        <a:p>
          <a:r>
            <a:rPr lang="es-ES" dirty="0"/>
            <a:t>SUPERVISOR/A SOCIOASISTENCIAL</a:t>
          </a:r>
        </a:p>
      </dgm:t>
    </dgm:pt>
    <dgm:pt modelId="{EF847732-4B13-4D4D-A576-77BCBFD331E3}" type="parTrans" cxnId="{0F0A90A3-224F-41C1-8971-31E20073040D}">
      <dgm:prSet/>
      <dgm:spPr/>
      <dgm:t>
        <a:bodyPr/>
        <a:lstStyle/>
        <a:p>
          <a:endParaRPr lang="es-ES"/>
        </a:p>
      </dgm:t>
    </dgm:pt>
    <dgm:pt modelId="{42AF2BC4-FC54-42CD-B5C9-513C79538D98}" type="sibTrans" cxnId="{0F0A90A3-224F-41C1-8971-31E20073040D}">
      <dgm:prSet/>
      <dgm:spPr/>
      <dgm:t>
        <a:bodyPr/>
        <a:lstStyle/>
        <a:p>
          <a:endParaRPr lang="es-ES"/>
        </a:p>
      </dgm:t>
    </dgm:pt>
    <dgm:pt modelId="{64887478-384B-4E6E-86E8-2D523DA4D679}">
      <dgm:prSet phldrT="[Texto]"/>
      <dgm:spPr/>
      <dgm:t>
        <a:bodyPr/>
        <a:lstStyle/>
        <a:p>
          <a:r>
            <a:rPr lang="es-ES" dirty="0"/>
            <a:t>FISIOTERAPEUTA</a:t>
          </a:r>
        </a:p>
      </dgm:t>
    </dgm:pt>
    <dgm:pt modelId="{AD6772FC-3C9C-4541-B343-E28EB684C991}" type="parTrans" cxnId="{97E5E810-F23B-4816-BDFC-9986F84AC6D6}">
      <dgm:prSet/>
      <dgm:spPr/>
      <dgm:t>
        <a:bodyPr/>
        <a:lstStyle/>
        <a:p>
          <a:endParaRPr lang="es-ES"/>
        </a:p>
      </dgm:t>
    </dgm:pt>
    <dgm:pt modelId="{408AA311-92EB-4C58-A571-FF65AFDD0181}" type="sibTrans" cxnId="{97E5E810-F23B-4816-BDFC-9986F84AC6D6}">
      <dgm:prSet/>
      <dgm:spPr/>
      <dgm:t>
        <a:bodyPr/>
        <a:lstStyle/>
        <a:p>
          <a:endParaRPr lang="es-ES"/>
        </a:p>
      </dgm:t>
    </dgm:pt>
    <dgm:pt modelId="{0288A261-50D1-442D-B403-5B24D433D701}">
      <dgm:prSet phldrT="[Texto]"/>
      <dgm:spPr/>
      <dgm:t>
        <a:bodyPr/>
        <a:lstStyle/>
        <a:p>
          <a:r>
            <a:rPr lang="es-ES" dirty="0"/>
            <a:t>MÉDICO/A</a:t>
          </a:r>
        </a:p>
      </dgm:t>
    </dgm:pt>
    <dgm:pt modelId="{0A7879F2-E23B-4CAF-9059-29E64790BBBC}" type="parTrans" cxnId="{83A2ABC2-9878-4683-BB70-C15C1C95228D}">
      <dgm:prSet/>
      <dgm:spPr/>
      <dgm:t>
        <a:bodyPr/>
        <a:lstStyle/>
        <a:p>
          <a:endParaRPr lang="es-ES"/>
        </a:p>
      </dgm:t>
    </dgm:pt>
    <dgm:pt modelId="{E393238B-E9C6-4011-824C-538165BAEA24}" type="sibTrans" cxnId="{83A2ABC2-9878-4683-BB70-C15C1C95228D}">
      <dgm:prSet/>
      <dgm:spPr/>
      <dgm:t>
        <a:bodyPr/>
        <a:lstStyle/>
        <a:p>
          <a:endParaRPr lang="es-ES"/>
        </a:p>
      </dgm:t>
    </dgm:pt>
    <dgm:pt modelId="{F18C8598-8CC2-4808-8633-6CE503D59B65}">
      <dgm:prSet phldrT="[Texto]"/>
      <dgm:spPr/>
      <dgm:t>
        <a:bodyPr/>
        <a:lstStyle/>
        <a:p>
          <a:r>
            <a:rPr lang="es-ES" dirty="0"/>
            <a:t>JUNTA DIRECTIVA</a:t>
          </a:r>
        </a:p>
      </dgm:t>
    </dgm:pt>
    <dgm:pt modelId="{7CADD7B5-8966-42F9-AFEF-05FB4DE5991A}" type="parTrans" cxnId="{2C77504B-338F-475F-B353-434B5ECF3C66}">
      <dgm:prSet/>
      <dgm:spPr/>
      <dgm:t>
        <a:bodyPr/>
        <a:lstStyle/>
        <a:p>
          <a:endParaRPr lang="es-ES"/>
        </a:p>
      </dgm:t>
    </dgm:pt>
    <dgm:pt modelId="{F5756FD7-BAFA-4260-A93F-1DC60B78FBB5}" type="sibTrans" cxnId="{2C77504B-338F-475F-B353-434B5ECF3C66}">
      <dgm:prSet/>
      <dgm:spPr/>
      <dgm:t>
        <a:bodyPr/>
        <a:lstStyle/>
        <a:p>
          <a:endParaRPr lang="es-ES"/>
        </a:p>
      </dgm:t>
    </dgm:pt>
    <dgm:pt modelId="{1C5E22CC-41D0-4447-957F-31682C5679E2}">
      <dgm:prSet phldrT="[Texto]"/>
      <dgm:spPr/>
      <dgm:t>
        <a:bodyPr/>
        <a:lstStyle/>
        <a:p>
          <a:r>
            <a:rPr lang="es-ES" dirty="0"/>
            <a:t>DIRECTOR/A</a:t>
          </a:r>
        </a:p>
      </dgm:t>
    </dgm:pt>
    <dgm:pt modelId="{C623694E-7390-456B-904E-9F4F3721E467}" type="parTrans" cxnId="{5F23617D-A89A-4ACB-A49D-ECD1617E6FF8}">
      <dgm:prSet/>
      <dgm:spPr/>
      <dgm:t>
        <a:bodyPr/>
        <a:lstStyle/>
        <a:p>
          <a:endParaRPr lang="es-ES"/>
        </a:p>
      </dgm:t>
    </dgm:pt>
    <dgm:pt modelId="{71418A7B-22A5-4E16-986D-DA0A2C141C65}" type="sibTrans" cxnId="{5F23617D-A89A-4ACB-A49D-ECD1617E6FF8}">
      <dgm:prSet/>
      <dgm:spPr/>
      <dgm:t>
        <a:bodyPr/>
        <a:lstStyle/>
        <a:p>
          <a:endParaRPr lang="es-ES"/>
        </a:p>
      </dgm:t>
    </dgm:pt>
    <dgm:pt modelId="{44D38012-1D07-45C1-A3D6-EC16BBABF23F}">
      <dgm:prSet phldrT="[Texto]"/>
      <dgm:spPr/>
      <dgm:t>
        <a:bodyPr/>
        <a:lstStyle/>
        <a:p>
          <a:r>
            <a:rPr lang="es-ES" dirty="0"/>
            <a:t>ENFERMERO/A</a:t>
          </a:r>
        </a:p>
      </dgm:t>
    </dgm:pt>
    <dgm:pt modelId="{EA8C8FF3-762C-405D-9070-687B23545168}" type="parTrans" cxnId="{4390C5FA-19DA-4C68-836A-AE912C451CB5}">
      <dgm:prSet/>
      <dgm:spPr/>
      <dgm:t>
        <a:bodyPr/>
        <a:lstStyle/>
        <a:p>
          <a:endParaRPr lang="es-ES"/>
        </a:p>
      </dgm:t>
    </dgm:pt>
    <dgm:pt modelId="{80A34C2B-55CA-462D-B6C5-5DCD8E640747}" type="sibTrans" cxnId="{4390C5FA-19DA-4C68-836A-AE912C451CB5}">
      <dgm:prSet/>
      <dgm:spPr/>
      <dgm:t>
        <a:bodyPr/>
        <a:lstStyle/>
        <a:p>
          <a:endParaRPr lang="es-ES"/>
        </a:p>
      </dgm:t>
    </dgm:pt>
    <dgm:pt modelId="{D761BF96-E3CB-44EF-955C-61C4B5C4DA51}">
      <dgm:prSet phldrT="[Texto]"/>
      <dgm:spPr/>
      <dgm:t>
        <a:bodyPr/>
        <a:lstStyle/>
        <a:p>
          <a:r>
            <a:rPr lang="es-ES" dirty="0"/>
            <a:t>AUXILIARES DE ENFERMERIA</a:t>
          </a:r>
        </a:p>
      </dgm:t>
    </dgm:pt>
    <dgm:pt modelId="{DFFFED57-97A7-4F5B-9870-5BE7C9F2C5DB}" type="parTrans" cxnId="{79CB0496-6135-4E84-9656-9D750DCEFF34}">
      <dgm:prSet/>
      <dgm:spPr/>
      <dgm:t>
        <a:bodyPr/>
        <a:lstStyle/>
        <a:p>
          <a:endParaRPr lang="es-ES"/>
        </a:p>
      </dgm:t>
    </dgm:pt>
    <dgm:pt modelId="{6C4617F8-2197-4795-880E-362765EC7B4B}" type="sibTrans" cxnId="{79CB0496-6135-4E84-9656-9D750DCEFF34}">
      <dgm:prSet/>
      <dgm:spPr/>
      <dgm:t>
        <a:bodyPr/>
        <a:lstStyle/>
        <a:p>
          <a:endParaRPr lang="es-ES"/>
        </a:p>
      </dgm:t>
    </dgm:pt>
    <dgm:pt modelId="{9CFEA92C-22F5-476A-943B-AA5A9FC1C1F4}">
      <dgm:prSet phldrT="[Texto]"/>
      <dgm:spPr/>
      <dgm:t>
        <a:bodyPr/>
        <a:lstStyle/>
        <a:p>
          <a:r>
            <a:rPr lang="es-ES" dirty="0"/>
            <a:t>PSICOLOGO/A</a:t>
          </a:r>
        </a:p>
      </dgm:t>
    </dgm:pt>
    <dgm:pt modelId="{8D79E81E-1BA9-4D01-A1AF-50572F696388}" type="parTrans" cxnId="{83FAE7DE-2A01-43FC-9B36-BBAE2581AFF9}">
      <dgm:prSet/>
      <dgm:spPr/>
      <dgm:t>
        <a:bodyPr/>
        <a:lstStyle/>
        <a:p>
          <a:endParaRPr lang="es-ES"/>
        </a:p>
      </dgm:t>
    </dgm:pt>
    <dgm:pt modelId="{3B5F1FFE-EE83-49F8-A77E-B1F1FA68BA03}" type="sibTrans" cxnId="{83FAE7DE-2A01-43FC-9B36-BBAE2581AFF9}">
      <dgm:prSet/>
      <dgm:spPr/>
      <dgm:t>
        <a:bodyPr/>
        <a:lstStyle/>
        <a:p>
          <a:endParaRPr lang="es-ES"/>
        </a:p>
      </dgm:t>
    </dgm:pt>
    <dgm:pt modelId="{57495453-EB7A-43B3-898B-FA417921DE97}">
      <dgm:prSet phldrT="[Texto]"/>
      <dgm:spPr/>
      <dgm:t>
        <a:bodyPr/>
        <a:lstStyle/>
        <a:p>
          <a:r>
            <a:rPr lang="es-ES" dirty="0"/>
            <a:t>AUXILIARES DE SERVICIOS GENERALES</a:t>
          </a:r>
        </a:p>
      </dgm:t>
    </dgm:pt>
    <dgm:pt modelId="{FC02C22B-43C4-4AE4-904D-C2881F08FAA8}" type="parTrans" cxnId="{2476131E-5870-4F10-AB6B-9ADC271EF64D}">
      <dgm:prSet/>
      <dgm:spPr/>
      <dgm:t>
        <a:bodyPr/>
        <a:lstStyle/>
        <a:p>
          <a:endParaRPr lang="es-ES"/>
        </a:p>
      </dgm:t>
    </dgm:pt>
    <dgm:pt modelId="{17CAF519-B9A0-4293-9DA0-B60472105DE2}" type="sibTrans" cxnId="{2476131E-5870-4F10-AB6B-9ADC271EF64D}">
      <dgm:prSet/>
      <dgm:spPr/>
      <dgm:t>
        <a:bodyPr/>
        <a:lstStyle/>
        <a:p>
          <a:endParaRPr lang="es-ES"/>
        </a:p>
      </dgm:t>
    </dgm:pt>
    <dgm:pt modelId="{E37848CB-8BC8-43B1-B439-E22F67E05E71}">
      <dgm:prSet phldrT="[Texto]"/>
      <dgm:spPr/>
      <dgm:t>
        <a:bodyPr/>
        <a:lstStyle/>
        <a:p>
          <a:r>
            <a:rPr lang="es-ES" dirty="0"/>
            <a:t>CONDUCTOR/A</a:t>
          </a:r>
        </a:p>
      </dgm:t>
    </dgm:pt>
    <dgm:pt modelId="{3C5E2C46-1501-47F6-9072-FD6161D3174C}" type="parTrans" cxnId="{3E86D377-1AF6-44D2-B2C8-B02108A43BD1}">
      <dgm:prSet/>
      <dgm:spPr/>
      <dgm:t>
        <a:bodyPr/>
        <a:lstStyle/>
        <a:p>
          <a:endParaRPr lang="es-ES"/>
        </a:p>
      </dgm:t>
    </dgm:pt>
    <dgm:pt modelId="{BA1D8C0B-F0CE-4F70-B1E3-AC8A20EC7D44}" type="sibTrans" cxnId="{3E86D377-1AF6-44D2-B2C8-B02108A43BD1}">
      <dgm:prSet/>
      <dgm:spPr/>
      <dgm:t>
        <a:bodyPr/>
        <a:lstStyle/>
        <a:p>
          <a:endParaRPr lang="es-ES"/>
        </a:p>
      </dgm:t>
    </dgm:pt>
    <dgm:pt modelId="{31B6729A-0294-472A-86ED-454659C4C383}">
      <dgm:prSet phldrT="[Texto]"/>
      <dgm:spPr/>
      <dgm:t>
        <a:bodyPr/>
        <a:lstStyle/>
        <a:p>
          <a:r>
            <a:rPr lang="es-ES" dirty="0"/>
            <a:t>TRABAJADOR/A SOCIAL</a:t>
          </a:r>
        </a:p>
      </dgm:t>
    </dgm:pt>
    <dgm:pt modelId="{EB8CD721-BED5-4FF9-9A79-6F31409D1A4B}" type="parTrans" cxnId="{24A7BB30-5C34-4A9F-B86C-8AFDC6705858}">
      <dgm:prSet/>
      <dgm:spPr/>
      <dgm:t>
        <a:bodyPr/>
        <a:lstStyle/>
        <a:p>
          <a:endParaRPr lang="es-ES"/>
        </a:p>
      </dgm:t>
    </dgm:pt>
    <dgm:pt modelId="{9363693E-A298-4EEF-BEB7-0FEF360BCBF9}" type="sibTrans" cxnId="{24A7BB30-5C34-4A9F-B86C-8AFDC6705858}">
      <dgm:prSet/>
      <dgm:spPr/>
      <dgm:t>
        <a:bodyPr/>
        <a:lstStyle/>
        <a:p>
          <a:endParaRPr lang="es-ES"/>
        </a:p>
      </dgm:t>
    </dgm:pt>
    <dgm:pt modelId="{DD4099D4-3238-4B7E-ADAF-88CBAD5BC8DB}">
      <dgm:prSet phldrT="[Texto]"/>
      <dgm:spPr/>
      <dgm:t>
        <a:bodyPr/>
        <a:lstStyle/>
        <a:p>
          <a:r>
            <a:rPr lang="es-ES" dirty="0"/>
            <a:t>TASOC</a:t>
          </a:r>
        </a:p>
      </dgm:t>
    </dgm:pt>
    <dgm:pt modelId="{325A641A-6EDF-433E-BB37-B6922026FC1B}" type="parTrans" cxnId="{6D9A4832-DFDA-4386-A05C-0D1904A748C9}">
      <dgm:prSet/>
      <dgm:spPr/>
      <dgm:t>
        <a:bodyPr/>
        <a:lstStyle/>
        <a:p>
          <a:endParaRPr lang="es-ES"/>
        </a:p>
      </dgm:t>
    </dgm:pt>
    <dgm:pt modelId="{639497E7-9D34-47D9-A0FE-0218B868C872}" type="sibTrans" cxnId="{6D9A4832-DFDA-4386-A05C-0D1904A748C9}">
      <dgm:prSet/>
      <dgm:spPr/>
      <dgm:t>
        <a:bodyPr/>
        <a:lstStyle/>
        <a:p>
          <a:endParaRPr lang="es-ES"/>
        </a:p>
      </dgm:t>
    </dgm:pt>
    <dgm:pt modelId="{A8510C42-D0B1-45A9-B6F9-30A4CAB8A0A2}">
      <dgm:prSet phldrT="[Texto]"/>
      <dgm:spPr/>
      <dgm:t>
        <a:bodyPr/>
        <a:lstStyle/>
        <a:p>
          <a:r>
            <a:rPr lang="es-ES" dirty="0"/>
            <a:t>ADMINISTRACIÓN</a:t>
          </a:r>
        </a:p>
      </dgm:t>
    </dgm:pt>
    <dgm:pt modelId="{0731ADF9-6056-4B8F-8698-F6F332B86DFB}" type="parTrans" cxnId="{281F370F-CB40-4B7B-ABBD-F5BD8CF048F3}">
      <dgm:prSet/>
      <dgm:spPr/>
      <dgm:t>
        <a:bodyPr/>
        <a:lstStyle/>
        <a:p>
          <a:endParaRPr lang="es-ES"/>
        </a:p>
      </dgm:t>
    </dgm:pt>
    <dgm:pt modelId="{77DC6D42-249E-452E-8162-689789617CD4}" type="sibTrans" cxnId="{281F370F-CB40-4B7B-ABBD-F5BD8CF048F3}">
      <dgm:prSet/>
      <dgm:spPr/>
      <dgm:t>
        <a:bodyPr/>
        <a:lstStyle/>
        <a:p>
          <a:endParaRPr lang="es-ES"/>
        </a:p>
      </dgm:t>
    </dgm:pt>
    <dgm:pt modelId="{21F52DC4-230F-4045-B8C9-13BBF65B50DF}" type="pres">
      <dgm:prSet presAssocID="{2A7007D6-4A4C-4A14-8606-0C06D86F06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87466E-0085-4A35-9967-9B1DE53751CB}" type="pres">
      <dgm:prSet presAssocID="{E0943E5D-637A-4E57-AD18-9700D7380654}" presName="hierRoot1" presStyleCnt="0">
        <dgm:presLayoutVars>
          <dgm:hierBranch val="init"/>
        </dgm:presLayoutVars>
      </dgm:prSet>
      <dgm:spPr/>
    </dgm:pt>
    <dgm:pt modelId="{632380AF-B0E3-41BF-92D0-76822C4D696C}" type="pres">
      <dgm:prSet presAssocID="{E0943E5D-637A-4E57-AD18-9700D7380654}" presName="rootComposite1" presStyleCnt="0"/>
      <dgm:spPr/>
    </dgm:pt>
    <dgm:pt modelId="{FF975A4B-F9CD-447D-AD25-296BBA4BF14F}" type="pres">
      <dgm:prSet presAssocID="{E0943E5D-637A-4E57-AD18-9700D7380654}" presName="rootText1" presStyleLbl="node0" presStyleIdx="0" presStyleCnt="1">
        <dgm:presLayoutVars>
          <dgm:chPref val="3"/>
        </dgm:presLayoutVars>
      </dgm:prSet>
      <dgm:spPr/>
    </dgm:pt>
    <dgm:pt modelId="{7C9BD35B-18CD-41C1-A0D6-03E0AC38E705}" type="pres">
      <dgm:prSet presAssocID="{E0943E5D-637A-4E57-AD18-9700D7380654}" presName="rootConnector1" presStyleLbl="node1" presStyleIdx="0" presStyleCnt="0"/>
      <dgm:spPr/>
    </dgm:pt>
    <dgm:pt modelId="{07F3EB3A-2CAE-402A-99CD-526A78B8F53A}" type="pres">
      <dgm:prSet presAssocID="{E0943E5D-637A-4E57-AD18-9700D7380654}" presName="hierChild2" presStyleCnt="0"/>
      <dgm:spPr/>
    </dgm:pt>
    <dgm:pt modelId="{633CA6D9-A071-46CD-B192-85CE7355EC01}" type="pres">
      <dgm:prSet presAssocID="{7CADD7B5-8966-42F9-AFEF-05FB4DE5991A}" presName="Name37" presStyleLbl="parChTrans1D2" presStyleIdx="0" presStyleCnt="1"/>
      <dgm:spPr/>
    </dgm:pt>
    <dgm:pt modelId="{656745C5-579F-46FB-B4DA-91521CD55A5D}" type="pres">
      <dgm:prSet presAssocID="{F18C8598-8CC2-4808-8633-6CE503D59B65}" presName="hierRoot2" presStyleCnt="0">
        <dgm:presLayoutVars>
          <dgm:hierBranch val="init"/>
        </dgm:presLayoutVars>
      </dgm:prSet>
      <dgm:spPr/>
    </dgm:pt>
    <dgm:pt modelId="{77B911F2-9E53-48FE-92F6-2BC559E75004}" type="pres">
      <dgm:prSet presAssocID="{F18C8598-8CC2-4808-8633-6CE503D59B65}" presName="rootComposite" presStyleCnt="0"/>
      <dgm:spPr/>
    </dgm:pt>
    <dgm:pt modelId="{7019BC45-22F6-439D-A329-0D3E9DF3FF16}" type="pres">
      <dgm:prSet presAssocID="{F18C8598-8CC2-4808-8633-6CE503D59B65}" presName="rootText" presStyleLbl="node2" presStyleIdx="0" presStyleCnt="1">
        <dgm:presLayoutVars>
          <dgm:chPref val="3"/>
        </dgm:presLayoutVars>
      </dgm:prSet>
      <dgm:spPr/>
    </dgm:pt>
    <dgm:pt modelId="{09B6774A-0531-4A8C-8B0F-31C44A351E9E}" type="pres">
      <dgm:prSet presAssocID="{F18C8598-8CC2-4808-8633-6CE503D59B65}" presName="rootConnector" presStyleLbl="node2" presStyleIdx="0" presStyleCnt="1"/>
      <dgm:spPr/>
    </dgm:pt>
    <dgm:pt modelId="{4287E94D-6251-4D64-8F0A-144EF0E8CA58}" type="pres">
      <dgm:prSet presAssocID="{F18C8598-8CC2-4808-8633-6CE503D59B65}" presName="hierChild4" presStyleCnt="0"/>
      <dgm:spPr/>
    </dgm:pt>
    <dgm:pt modelId="{609340EC-CD91-41AE-9B14-66EC21BD6936}" type="pres">
      <dgm:prSet presAssocID="{C623694E-7390-456B-904E-9F4F3721E467}" presName="Name37" presStyleLbl="parChTrans1D3" presStyleIdx="0" presStyleCnt="1"/>
      <dgm:spPr/>
    </dgm:pt>
    <dgm:pt modelId="{51F65DF9-4A97-42FC-BF1B-72F39269C263}" type="pres">
      <dgm:prSet presAssocID="{1C5E22CC-41D0-4447-957F-31682C5679E2}" presName="hierRoot2" presStyleCnt="0">
        <dgm:presLayoutVars>
          <dgm:hierBranch val="init"/>
        </dgm:presLayoutVars>
      </dgm:prSet>
      <dgm:spPr/>
    </dgm:pt>
    <dgm:pt modelId="{F31CC8E2-BD2F-4921-AABA-4AAB029DCD91}" type="pres">
      <dgm:prSet presAssocID="{1C5E22CC-41D0-4447-957F-31682C5679E2}" presName="rootComposite" presStyleCnt="0"/>
      <dgm:spPr/>
    </dgm:pt>
    <dgm:pt modelId="{07200EB9-5F4A-4C69-B1C1-E9CFC3CB1D1C}" type="pres">
      <dgm:prSet presAssocID="{1C5E22CC-41D0-4447-957F-31682C5679E2}" presName="rootText" presStyleLbl="node3" presStyleIdx="0" presStyleCnt="1">
        <dgm:presLayoutVars>
          <dgm:chPref val="3"/>
        </dgm:presLayoutVars>
      </dgm:prSet>
      <dgm:spPr/>
    </dgm:pt>
    <dgm:pt modelId="{C7F8E676-71F2-42FC-89BD-5EAB5A538195}" type="pres">
      <dgm:prSet presAssocID="{1C5E22CC-41D0-4447-957F-31682C5679E2}" presName="rootConnector" presStyleLbl="node3" presStyleIdx="0" presStyleCnt="1"/>
      <dgm:spPr/>
    </dgm:pt>
    <dgm:pt modelId="{6C39A49C-ABB7-48E2-842B-0D47F70EB827}" type="pres">
      <dgm:prSet presAssocID="{1C5E22CC-41D0-4447-957F-31682C5679E2}" presName="hierChild4" presStyleCnt="0"/>
      <dgm:spPr/>
    </dgm:pt>
    <dgm:pt modelId="{3DA3808B-69AF-4301-AA88-977FB23BE6EF}" type="pres">
      <dgm:prSet presAssocID="{EF847732-4B13-4D4D-A576-77BCBFD331E3}" presName="Name37" presStyleLbl="parChTrans1D4" presStyleIdx="0" presStyleCnt="12"/>
      <dgm:spPr/>
    </dgm:pt>
    <dgm:pt modelId="{AEDFA3C7-1D09-41E8-AB38-44C138A99701}" type="pres">
      <dgm:prSet presAssocID="{2903611A-E097-4E2F-A98F-CB90988D4F65}" presName="hierRoot2" presStyleCnt="0">
        <dgm:presLayoutVars>
          <dgm:hierBranch val="init"/>
        </dgm:presLayoutVars>
      </dgm:prSet>
      <dgm:spPr/>
    </dgm:pt>
    <dgm:pt modelId="{F320BE76-DBCB-42EC-AE5E-ABE08051BF59}" type="pres">
      <dgm:prSet presAssocID="{2903611A-E097-4E2F-A98F-CB90988D4F65}" presName="rootComposite" presStyleCnt="0"/>
      <dgm:spPr/>
    </dgm:pt>
    <dgm:pt modelId="{12349CB3-8D28-4D8B-8445-E1AFAEC430AF}" type="pres">
      <dgm:prSet presAssocID="{2903611A-E097-4E2F-A98F-CB90988D4F65}" presName="rootText" presStyleLbl="node4" presStyleIdx="0" presStyleCnt="11">
        <dgm:presLayoutVars>
          <dgm:chPref val="3"/>
        </dgm:presLayoutVars>
      </dgm:prSet>
      <dgm:spPr/>
    </dgm:pt>
    <dgm:pt modelId="{16C98B57-6ED3-4711-A24A-7D023EBA082F}" type="pres">
      <dgm:prSet presAssocID="{2903611A-E097-4E2F-A98F-CB90988D4F65}" presName="rootConnector" presStyleLbl="node4" presStyleIdx="0" presStyleCnt="11"/>
      <dgm:spPr/>
    </dgm:pt>
    <dgm:pt modelId="{D6B9612D-9B08-4071-9CB9-4DD036FE5A07}" type="pres">
      <dgm:prSet presAssocID="{2903611A-E097-4E2F-A98F-CB90988D4F65}" presName="hierChild4" presStyleCnt="0"/>
      <dgm:spPr/>
    </dgm:pt>
    <dgm:pt modelId="{325F056F-9DE2-4CC6-9EC1-DC2B694B340B}" type="pres">
      <dgm:prSet presAssocID="{AD6772FC-3C9C-4541-B343-E28EB684C991}" presName="Name37" presStyleLbl="parChTrans1D4" presStyleIdx="1" presStyleCnt="12"/>
      <dgm:spPr/>
    </dgm:pt>
    <dgm:pt modelId="{CE9C8AA8-510F-4B65-9064-6621D88A37E0}" type="pres">
      <dgm:prSet presAssocID="{64887478-384B-4E6E-86E8-2D523DA4D679}" presName="hierRoot2" presStyleCnt="0">
        <dgm:presLayoutVars>
          <dgm:hierBranch val="init"/>
        </dgm:presLayoutVars>
      </dgm:prSet>
      <dgm:spPr/>
    </dgm:pt>
    <dgm:pt modelId="{4B9EB341-C693-4762-B584-413EC92EC145}" type="pres">
      <dgm:prSet presAssocID="{64887478-384B-4E6E-86E8-2D523DA4D679}" presName="rootComposite" presStyleCnt="0"/>
      <dgm:spPr/>
    </dgm:pt>
    <dgm:pt modelId="{8C761176-4CC8-4297-8348-A0E4C46561D6}" type="pres">
      <dgm:prSet presAssocID="{64887478-384B-4E6E-86E8-2D523DA4D679}" presName="rootText" presStyleLbl="node4" presStyleIdx="1" presStyleCnt="11" custLinFactX="15519" custLinFactNeighborX="100000">
        <dgm:presLayoutVars>
          <dgm:chPref val="3"/>
        </dgm:presLayoutVars>
      </dgm:prSet>
      <dgm:spPr/>
    </dgm:pt>
    <dgm:pt modelId="{E1222010-8494-4434-B9F1-754C8E4956CC}" type="pres">
      <dgm:prSet presAssocID="{64887478-384B-4E6E-86E8-2D523DA4D679}" presName="rootConnector" presStyleLbl="node4" presStyleIdx="1" presStyleCnt="11"/>
      <dgm:spPr/>
    </dgm:pt>
    <dgm:pt modelId="{8FC2B64A-6E26-4C6C-97FB-544E03A0B283}" type="pres">
      <dgm:prSet presAssocID="{64887478-384B-4E6E-86E8-2D523DA4D679}" presName="hierChild4" presStyleCnt="0"/>
      <dgm:spPr/>
    </dgm:pt>
    <dgm:pt modelId="{3DCFB1E2-B55A-4408-9171-E602F70A630A}" type="pres">
      <dgm:prSet presAssocID="{64887478-384B-4E6E-86E8-2D523DA4D679}" presName="hierChild5" presStyleCnt="0"/>
      <dgm:spPr/>
    </dgm:pt>
    <dgm:pt modelId="{76DB0D82-14E5-4A4F-BA2A-E01F55ED2FA0}" type="pres">
      <dgm:prSet presAssocID="{0A7879F2-E23B-4CAF-9059-29E64790BBBC}" presName="Name37" presStyleLbl="parChTrans1D4" presStyleIdx="2" presStyleCnt="12"/>
      <dgm:spPr/>
    </dgm:pt>
    <dgm:pt modelId="{6ABD01AC-8AB2-48B9-8D46-1DCDAAD158EA}" type="pres">
      <dgm:prSet presAssocID="{0288A261-50D1-442D-B403-5B24D433D701}" presName="hierRoot2" presStyleCnt="0">
        <dgm:presLayoutVars>
          <dgm:hierBranch val="init"/>
        </dgm:presLayoutVars>
      </dgm:prSet>
      <dgm:spPr/>
    </dgm:pt>
    <dgm:pt modelId="{ED483AB9-244B-4F1A-B79B-61C90EA589FB}" type="pres">
      <dgm:prSet presAssocID="{0288A261-50D1-442D-B403-5B24D433D701}" presName="rootComposite" presStyleCnt="0"/>
      <dgm:spPr/>
    </dgm:pt>
    <dgm:pt modelId="{D934B4F5-838F-45EE-B1D9-CDE074DFD979}" type="pres">
      <dgm:prSet presAssocID="{0288A261-50D1-442D-B403-5B24D433D701}" presName="rootText" presStyleLbl="node4" presStyleIdx="2" presStyleCnt="11" custLinFactX="15519" custLinFactNeighborX="100000">
        <dgm:presLayoutVars>
          <dgm:chPref val="3"/>
        </dgm:presLayoutVars>
      </dgm:prSet>
      <dgm:spPr/>
    </dgm:pt>
    <dgm:pt modelId="{51F09CBD-BB45-42C3-9179-8DA3965A67D8}" type="pres">
      <dgm:prSet presAssocID="{0288A261-50D1-442D-B403-5B24D433D701}" presName="rootConnector" presStyleLbl="node4" presStyleIdx="2" presStyleCnt="11"/>
      <dgm:spPr/>
    </dgm:pt>
    <dgm:pt modelId="{E613AC29-DA4F-4840-A57E-E5DD6B14E6DA}" type="pres">
      <dgm:prSet presAssocID="{0288A261-50D1-442D-B403-5B24D433D701}" presName="hierChild4" presStyleCnt="0"/>
      <dgm:spPr/>
    </dgm:pt>
    <dgm:pt modelId="{F37198C3-BD4E-49EC-A261-16F167D4EF7D}" type="pres">
      <dgm:prSet presAssocID="{EA8C8FF3-762C-405D-9070-687B23545168}" presName="Name37" presStyleLbl="parChTrans1D4" presStyleIdx="3" presStyleCnt="12"/>
      <dgm:spPr/>
    </dgm:pt>
    <dgm:pt modelId="{DEEE57E0-C250-4A9F-BDDC-F211E627B9A6}" type="pres">
      <dgm:prSet presAssocID="{44D38012-1D07-45C1-A3D6-EC16BBABF23F}" presName="hierRoot2" presStyleCnt="0">
        <dgm:presLayoutVars>
          <dgm:hierBranch val="init"/>
        </dgm:presLayoutVars>
      </dgm:prSet>
      <dgm:spPr/>
    </dgm:pt>
    <dgm:pt modelId="{CE0C6E87-741F-4F42-876F-0B21E0E45721}" type="pres">
      <dgm:prSet presAssocID="{44D38012-1D07-45C1-A3D6-EC16BBABF23F}" presName="rootComposite" presStyleCnt="0"/>
      <dgm:spPr/>
    </dgm:pt>
    <dgm:pt modelId="{63C3A2E3-6648-4050-A360-36A1562D1AA4}" type="pres">
      <dgm:prSet presAssocID="{44D38012-1D07-45C1-A3D6-EC16BBABF23F}" presName="rootText" presStyleLbl="node4" presStyleIdx="3" presStyleCnt="11" custLinFactX="15519" custLinFactNeighborX="100000">
        <dgm:presLayoutVars>
          <dgm:chPref val="3"/>
        </dgm:presLayoutVars>
      </dgm:prSet>
      <dgm:spPr/>
    </dgm:pt>
    <dgm:pt modelId="{2E9538E0-5AE9-414B-A56D-26DE4E84A379}" type="pres">
      <dgm:prSet presAssocID="{44D38012-1D07-45C1-A3D6-EC16BBABF23F}" presName="rootConnector" presStyleLbl="node4" presStyleIdx="3" presStyleCnt="11"/>
      <dgm:spPr/>
    </dgm:pt>
    <dgm:pt modelId="{9303BED5-79DC-4E63-9BD1-D60A1A3295C9}" type="pres">
      <dgm:prSet presAssocID="{44D38012-1D07-45C1-A3D6-EC16BBABF23F}" presName="hierChild4" presStyleCnt="0"/>
      <dgm:spPr/>
    </dgm:pt>
    <dgm:pt modelId="{7E641B6E-2F83-44F1-B331-E9FC6EC1D66A}" type="pres">
      <dgm:prSet presAssocID="{DFFFED57-97A7-4F5B-9870-5BE7C9F2C5DB}" presName="Name37" presStyleLbl="parChTrans1D4" presStyleIdx="4" presStyleCnt="12"/>
      <dgm:spPr/>
    </dgm:pt>
    <dgm:pt modelId="{535962DA-F4C4-4098-8583-AACCFB0E74D0}" type="pres">
      <dgm:prSet presAssocID="{D761BF96-E3CB-44EF-955C-61C4B5C4DA51}" presName="hierRoot2" presStyleCnt="0">
        <dgm:presLayoutVars>
          <dgm:hierBranch/>
        </dgm:presLayoutVars>
      </dgm:prSet>
      <dgm:spPr/>
    </dgm:pt>
    <dgm:pt modelId="{E3CA9D82-738D-4EA7-9B3C-71B1DDC0C73E}" type="pres">
      <dgm:prSet presAssocID="{D761BF96-E3CB-44EF-955C-61C4B5C4DA51}" presName="rootComposite" presStyleCnt="0"/>
      <dgm:spPr/>
    </dgm:pt>
    <dgm:pt modelId="{0986A463-5BF8-4BD7-A8B1-8EA94DC08F86}" type="pres">
      <dgm:prSet presAssocID="{D761BF96-E3CB-44EF-955C-61C4B5C4DA51}" presName="rootText" presStyleLbl="node4" presStyleIdx="4" presStyleCnt="11" custLinFactX="34998" custLinFactNeighborX="100000" custLinFactNeighborY="-36331">
        <dgm:presLayoutVars>
          <dgm:chPref val="3"/>
        </dgm:presLayoutVars>
      </dgm:prSet>
      <dgm:spPr/>
    </dgm:pt>
    <dgm:pt modelId="{8931E167-15D2-4E9A-9DC9-B0E89DCB4169}" type="pres">
      <dgm:prSet presAssocID="{D761BF96-E3CB-44EF-955C-61C4B5C4DA51}" presName="rootConnector" presStyleLbl="node4" presStyleIdx="4" presStyleCnt="11"/>
      <dgm:spPr/>
    </dgm:pt>
    <dgm:pt modelId="{1804401E-D27A-46BB-9470-1C40100ADC2B}" type="pres">
      <dgm:prSet presAssocID="{D761BF96-E3CB-44EF-955C-61C4B5C4DA51}" presName="hierChild4" presStyleCnt="0"/>
      <dgm:spPr/>
    </dgm:pt>
    <dgm:pt modelId="{23E20A70-CA1E-4B44-982F-F8F02CE89B72}" type="pres">
      <dgm:prSet presAssocID="{D761BF96-E3CB-44EF-955C-61C4B5C4DA51}" presName="hierChild5" presStyleCnt="0"/>
      <dgm:spPr/>
    </dgm:pt>
    <dgm:pt modelId="{996E0703-363C-40BC-840B-02F87F8E3DDF}" type="pres">
      <dgm:prSet presAssocID="{44D38012-1D07-45C1-A3D6-EC16BBABF23F}" presName="hierChild5" presStyleCnt="0"/>
      <dgm:spPr/>
    </dgm:pt>
    <dgm:pt modelId="{4E9E011E-3CF6-4AAA-A0B5-258F0073153A}" type="pres">
      <dgm:prSet presAssocID="{0288A261-50D1-442D-B403-5B24D433D701}" presName="hierChild5" presStyleCnt="0"/>
      <dgm:spPr/>
    </dgm:pt>
    <dgm:pt modelId="{A8530702-9067-4827-BA54-2B76BCB716A5}" type="pres">
      <dgm:prSet presAssocID="{8D79E81E-1BA9-4D01-A1AF-50572F696388}" presName="Name37" presStyleLbl="parChTrans1D4" presStyleIdx="5" presStyleCnt="12"/>
      <dgm:spPr/>
    </dgm:pt>
    <dgm:pt modelId="{8C2E8790-ECE3-4F14-9455-52873DDC7DA2}" type="pres">
      <dgm:prSet presAssocID="{9CFEA92C-22F5-476A-943B-AA5A9FC1C1F4}" presName="hierRoot2" presStyleCnt="0">
        <dgm:presLayoutVars>
          <dgm:hierBranch val="init"/>
        </dgm:presLayoutVars>
      </dgm:prSet>
      <dgm:spPr/>
    </dgm:pt>
    <dgm:pt modelId="{5FFEC6E2-114E-485A-A590-0B9AF9038D33}" type="pres">
      <dgm:prSet presAssocID="{9CFEA92C-22F5-476A-943B-AA5A9FC1C1F4}" presName="rootComposite" presStyleCnt="0"/>
      <dgm:spPr/>
    </dgm:pt>
    <dgm:pt modelId="{D609D36A-65DE-4512-9712-5FE54736F04B}" type="pres">
      <dgm:prSet presAssocID="{9CFEA92C-22F5-476A-943B-AA5A9FC1C1F4}" presName="rootText" presStyleLbl="node4" presStyleIdx="5" presStyleCnt="11" custLinFactX="15519" custLinFactNeighborX="100000">
        <dgm:presLayoutVars>
          <dgm:chPref val="3"/>
        </dgm:presLayoutVars>
      </dgm:prSet>
      <dgm:spPr/>
    </dgm:pt>
    <dgm:pt modelId="{E6C5FACF-2B6D-4975-BAAB-8DD90D39A8C2}" type="pres">
      <dgm:prSet presAssocID="{9CFEA92C-22F5-476A-943B-AA5A9FC1C1F4}" presName="rootConnector" presStyleLbl="node4" presStyleIdx="5" presStyleCnt="11"/>
      <dgm:spPr/>
    </dgm:pt>
    <dgm:pt modelId="{CE1E80DF-DA0A-4714-B23F-BD4B54F53715}" type="pres">
      <dgm:prSet presAssocID="{9CFEA92C-22F5-476A-943B-AA5A9FC1C1F4}" presName="hierChild4" presStyleCnt="0"/>
      <dgm:spPr/>
    </dgm:pt>
    <dgm:pt modelId="{44222E05-AE55-4CB8-8F0A-AED44DCAAA5E}" type="pres">
      <dgm:prSet presAssocID="{9CFEA92C-22F5-476A-943B-AA5A9FC1C1F4}" presName="hierChild5" presStyleCnt="0"/>
      <dgm:spPr/>
    </dgm:pt>
    <dgm:pt modelId="{17CFEB26-F537-4196-B77A-35F8CDF26FC1}" type="pres">
      <dgm:prSet presAssocID="{FC02C22B-43C4-4AE4-904D-C2881F08FAA8}" presName="Name37" presStyleLbl="parChTrans1D4" presStyleIdx="6" presStyleCnt="12"/>
      <dgm:spPr/>
    </dgm:pt>
    <dgm:pt modelId="{4D17386F-55F2-4299-B18C-7578D18A62F8}" type="pres">
      <dgm:prSet presAssocID="{57495453-EB7A-43B3-898B-FA417921DE97}" presName="hierRoot2" presStyleCnt="0">
        <dgm:presLayoutVars>
          <dgm:hierBranch val="init"/>
        </dgm:presLayoutVars>
      </dgm:prSet>
      <dgm:spPr/>
    </dgm:pt>
    <dgm:pt modelId="{2402C99E-3959-4F03-B51A-805B708709AC}" type="pres">
      <dgm:prSet presAssocID="{57495453-EB7A-43B3-898B-FA417921DE97}" presName="rootComposite" presStyleCnt="0"/>
      <dgm:spPr/>
    </dgm:pt>
    <dgm:pt modelId="{74ED4B13-795E-43FF-98D3-6B013FAA921A}" type="pres">
      <dgm:prSet presAssocID="{57495453-EB7A-43B3-898B-FA417921DE97}" presName="rootText" presStyleLbl="node4" presStyleIdx="6" presStyleCnt="11" custLinFactY="200000" custLinFactNeighborX="-5019" custLinFactNeighborY="236574">
        <dgm:presLayoutVars>
          <dgm:chPref val="3"/>
        </dgm:presLayoutVars>
      </dgm:prSet>
      <dgm:spPr/>
    </dgm:pt>
    <dgm:pt modelId="{4F1F3877-45F4-4594-8FF8-3254A33D84C7}" type="pres">
      <dgm:prSet presAssocID="{57495453-EB7A-43B3-898B-FA417921DE97}" presName="rootConnector" presStyleLbl="node4" presStyleIdx="6" presStyleCnt="11"/>
      <dgm:spPr/>
    </dgm:pt>
    <dgm:pt modelId="{6EACC5AD-70B3-4300-AD75-7E881E1D851E}" type="pres">
      <dgm:prSet presAssocID="{57495453-EB7A-43B3-898B-FA417921DE97}" presName="hierChild4" presStyleCnt="0"/>
      <dgm:spPr/>
    </dgm:pt>
    <dgm:pt modelId="{EA42B7B8-CF10-4138-A1E0-3593F1A91BF2}" type="pres">
      <dgm:prSet presAssocID="{57495453-EB7A-43B3-898B-FA417921DE97}" presName="hierChild5" presStyleCnt="0"/>
      <dgm:spPr/>
    </dgm:pt>
    <dgm:pt modelId="{9CBF77E2-6AD7-462F-A9CB-934EB0569FB8}" type="pres">
      <dgm:prSet presAssocID="{3C5E2C46-1501-47F6-9072-FD6161D3174C}" presName="Name37" presStyleLbl="parChTrans1D4" presStyleIdx="7" presStyleCnt="12"/>
      <dgm:spPr/>
    </dgm:pt>
    <dgm:pt modelId="{95A1CD35-EC12-4921-A3B1-962A282A76EC}" type="pres">
      <dgm:prSet presAssocID="{E37848CB-8BC8-43B1-B439-E22F67E05E71}" presName="hierRoot2" presStyleCnt="0">
        <dgm:presLayoutVars>
          <dgm:hierBranch val="init"/>
        </dgm:presLayoutVars>
      </dgm:prSet>
      <dgm:spPr/>
    </dgm:pt>
    <dgm:pt modelId="{81D33CF6-A31E-4659-BEC4-91BA12187F40}" type="pres">
      <dgm:prSet presAssocID="{E37848CB-8BC8-43B1-B439-E22F67E05E71}" presName="rootComposite" presStyleCnt="0"/>
      <dgm:spPr/>
    </dgm:pt>
    <dgm:pt modelId="{E792227E-F004-482A-9FFB-B4714812BA53}" type="pres">
      <dgm:prSet presAssocID="{E37848CB-8BC8-43B1-B439-E22F67E05E71}" presName="rootText" presStyleLbl="node4" presStyleIdx="7" presStyleCnt="11" custLinFactY="200000" custLinFactNeighborY="236574">
        <dgm:presLayoutVars>
          <dgm:chPref val="3"/>
        </dgm:presLayoutVars>
      </dgm:prSet>
      <dgm:spPr/>
    </dgm:pt>
    <dgm:pt modelId="{75988E5C-2ABD-47D2-B346-F5E80ACD48C7}" type="pres">
      <dgm:prSet presAssocID="{E37848CB-8BC8-43B1-B439-E22F67E05E71}" presName="rootConnector" presStyleLbl="node4" presStyleIdx="7" presStyleCnt="11"/>
      <dgm:spPr/>
    </dgm:pt>
    <dgm:pt modelId="{AA2E49FB-BE23-43BC-8C44-D719C1F7397A}" type="pres">
      <dgm:prSet presAssocID="{E37848CB-8BC8-43B1-B439-E22F67E05E71}" presName="hierChild4" presStyleCnt="0"/>
      <dgm:spPr/>
    </dgm:pt>
    <dgm:pt modelId="{F85D5966-E216-45B8-A5B7-6443B44BE88B}" type="pres">
      <dgm:prSet presAssocID="{E37848CB-8BC8-43B1-B439-E22F67E05E71}" presName="hierChild5" presStyleCnt="0"/>
      <dgm:spPr/>
    </dgm:pt>
    <dgm:pt modelId="{50765C1B-8A2B-4C87-9E00-A85831D646F7}" type="pres">
      <dgm:prSet presAssocID="{EB8CD721-BED5-4FF9-9A79-6F31409D1A4B}" presName="Name37" presStyleLbl="parChTrans1D4" presStyleIdx="8" presStyleCnt="12"/>
      <dgm:spPr/>
    </dgm:pt>
    <dgm:pt modelId="{49C02930-1B95-4F83-AF46-DAED4271D275}" type="pres">
      <dgm:prSet presAssocID="{31B6729A-0294-472A-86ED-454659C4C383}" presName="hierRoot2" presStyleCnt="0">
        <dgm:presLayoutVars>
          <dgm:hierBranch val="init"/>
        </dgm:presLayoutVars>
      </dgm:prSet>
      <dgm:spPr/>
    </dgm:pt>
    <dgm:pt modelId="{BBE43801-6C30-431E-BF9E-79AE9372420E}" type="pres">
      <dgm:prSet presAssocID="{31B6729A-0294-472A-86ED-454659C4C383}" presName="rootComposite" presStyleCnt="0"/>
      <dgm:spPr/>
    </dgm:pt>
    <dgm:pt modelId="{86078934-E44C-451C-86CB-44CA6E5155B6}" type="pres">
      <dgm:prSet presAssocID="{31B6729A-0294-472A-86ED-454659C4C383}" presName="rootText" presStyleLbl="node4" presStyleIdx="8" presStyleCnt="11" custLinFactX="-9126" custLinFactNeighborX="-100000">
        <dgm:presLayoutVars>
          <dgm:chPref val="3"/>
        </dgm:presLayoutVars>
      </dgm:prSet>
      <dgm:spPr/>
    </dgm:pt>
    <dgm:pt modelId="{FBC5FCC4-68D3-47EF-A77A-F3BB100A996D}" type="pres">
      <dgm:prSet presAssocID="{31B6729A-0294-472A-86ED-454659C4C383}" presName="rootConnector" presStyleLbl="node4" presStyleIdx="8" presStyleCnt="11"/>
      <dgm:spPr/>
    </dgm:pt>
    <dgm:pt modelId="{FCACD14A-8718-4BD0-B958-163F94042F8E}" type="pres">
      <dgm:prSet presAssocID="{31B6729A-0294-472A-86ED-454659C4C383}" presName="hierChild4" presStyleCnt="0"/>
      <dgm:spPr/>
    </dgm:pt>
    <dgm:pt modelId="{367FAEFC-1243-4A54-A899-8758C647B7C1}" type="pres">
      <dgm:prSet presAssocID="{31B6729A-0294-472A-86ED-454659C4C383}" presName="hierChild5" presStyleCnt="0"/>
      <dgm:spPr/>
    </dgm:pt>
    <dgm:pt modelId="{E38EEF43-8834-454A-9B7B-6B8ACEBD8A03}" type="pres">
      <dgm:prSet presAssocID="{325A641A-6EDF-433E-BB37-B6922026FC1B}" presName="Name37" presStyleLbl="parChTrans1D4" presStyleIdx="9" presStyleCnt="12"/>
      <dgm:spPr/>
    </dgm:pt>
    <dgm:pt modelId="{A0CE24B3-0AB3-47C9-A675-531243A25D87}" type="pres">
      <dgm:prSet presAssocID="{DD4099D4-3238-4B7E-ADAF-88CBAD5BC8DB}" presName="hierRoot2" presStyleCnt="0">
        <dgm:presLayoutVars>
          <dgm:hierBranch val="init"/>
        </dgm:presLayoutVars>
      </dgm:prSet>
      <dgm:spPr/>
    </dgm:pt>
    <dgm:pt modelId="{950E2E80-1174-46E5-84E2-3091A0AA8948}" type="pres">
      <dgm:prSet presAssocID="{DD4099D4-3238-4B7E-ADAF-88CBAD5BC8DB}" presName="rootComposite" presStyleCnt="0"/>
      <dgm:spPr/>
    </dgm:pt>
    <dgm:pt modelId="{E2DAD1E1-0635-4BC1-813C-70AB4DA40D92}" type="pres">
      <dgm:prSet presAssocID="{DD4099D4-3238-4B7E-ADAF-88CBAD5BC8DB}" presName="rootText" presStyleLbl="node4" presStyleIdx="9" presStyleCnt="11" custLinFactX="-9126" custLinFactNeighborX="-100000">
        <dgm:presLayoutVars>
          <dgm:chPref val="3"/>
        </dgm:presLayoutVars>
      </dgm:prSet>
      <dgm:spPr/>
    </dgm:pt>
    <dgm:pt modelId="{D5781DDA-32EE-4245-8608-EB987F065E59}" type="pres">
      <dgm:prSet presAssocID="{DD4099D4-3238-4B7E-ADAF-88CBAD5BC8DB}" presName="rootConnector" presStyleLbl="node4" presStyleIdx="9" presStyleCnt="11"/>
      <dgm:spPr/>
    </dgm:pt>
    <dgm:pt modelId="{9D28769D-1178-49C6-9A53-0D72E7C958A3}" type="pres">
      <dgm:prSet presAssocID="{DD4099D4-3238-4B7E-ADAF-88CBAD5BC8DB}" presName="hierChild4" presStyleCnt="0"/>
      <dgm:spPr/>
    </dgm:pt>
    <dgm:pt modelId="{AD9C258B-437F-4548-A120-7C31C5690AED}" type="pres">
      <dgm:prSet presAssocID="{DD4099D4-3238-4B7E-ADAF-88CBAD5BC8DB}" presName="hierChild5" presStyleCnt="0"/>
      <dgm:spPr/>
    </dgm:pt>
    <dgm:pt modelId="{9EBE8F19-93AC-44BE-84FC-A5555FB24F68}" type="pres">
      <dgm:prSet presAssocID="{0731ADF9-6056-4B8F-8698-F6F332B86DFB}" presName="Name37" presStyleLbl="parChTrans1D4" presStyleIdx="10" presStyleCnt="12"/>
      <dgm:spPr/>
    </dgm:pt>
    <dgm:pt modelId="{FB8EB41C-F503-4D70-A64E-637E65772C7F}" type="pres">
      <dgm:prSet presAssocID="{A8510C42-D0B1-45A9-B6F9-30A4CAB8A0A2}" presName="hierRoot2" presStyleCnt="0">
        <dgm:presLayoutVars>
          <dgm:hierBranch val="init"/>
        </dgm:presLayoutVars>
      </dgm:prSet>
      <dgm:spPr/>
    </dgm:pt>
    <dgm:pt modelId="{446A8059-CE79-4EDF-9045-D6A2FB12203F}" type="pres">
      <dgm:prSet presAssocID="{A8510C42-D0B1-45A9-B6F9-30A4CAB8A0A2}" presName="rootComposite" presStyleCnt="0"/>
      <dgm:spPr/>
    </dgm:pt>
    <dgm:pt modelId="{05678E8C-3B0B-465D-8463-7E33C8D3105D}" type="pres">
      <dgm:prSet presAssocID="{A8510C42-D0B1-45A9-B6F9-30A4CAB8A0A2}" presName="rootText" presStyleLbl="node4" presStyleIdx="10" presStyleCnt="11" custLinFactX="-9126" custLinFactNeighborX="-100000">
        <dgm:presLayoutVars>
          <dgm:chPref val="3"/>
        </dgm:presLayoutVars>
      </dgm:prSet>
      <dgm:spPr/>
    </dgm:pt>
    <dgm:pt modelId="{26DA0670-FACC-4026-AD43-3080151C032E}" type="pres">
      <dgm:prSet presAssocID="{A8510C42-D0B1-45A9-B6F9-30A4CAB8A0A2}" presName="rootConnector" presStyleLbl="node4" presStyleIdx="10" presStyleCnt="11"/>
      <dgm:spPr/>
    </dgm:pt>
    <dgm:pt modelId="{355FFCE6-340A-4F36-BD20-EFB533DA9C68}" type="pres">
      <dgm:prSet presAssocID="{A8510C42-D0B1-45A9-B6F9-30A4CAB8A0A2}" presName="hierChild4" presStyleCnt="0"/>
      <dgm:spPr/>
    </dgm:pt>
    <dgm:pt modelId="{1EE4A803-873F-4D6F-B772-491FADC1FF78}" type="pres">
      <dgm:prSet presAssocID="{A8510C42-D0B1-45A9-B6F9-30A4CAB8A0A2}" presName="hierChild5" presStyleCnt="0"/>
      <dgm:spPr/>
    </dgm:pt>
    <dgm:pt modelId="{67C0023A-4C69-4A95-B2BD-C0DA869695D6}" type="pres">
      <dgm:prSet presAssocID="{2903611A-E097-4E2F-A98F-CB90988D4F65}" presName="hierChild5" presStyleCnt="0"/>
      <dgm:spPr/>
    </dgm:pt>
    <dgm:pt modelId="{A86841EF-02F5-40C7-961B-7049B233FAD4}" type="pres">
      <dgm:prSet presAssocID="{1C5E22CC-41D0-4447-957F-31682C5679E2}" presName="hierChild5" presStyleCnt="0"/>
      <dgm:spPr/>
    </dgm:pt>
    <dgm:pt modelId="{2DF2E67C-DB17-40B7-9CA5-B2C23A07AE5F}" type="pres">
      <dgm:prSet presAssocID="{0861147C-CDCA-49BF-A6A0-955395C30B46}" presName="Name111" presStyleLbl="parChTrans1D4" presStyleIdx="11" presStyleCnt="12"/>
      <dgm:spPr/>
    </dgm:pt>
    <dgm:pt modelId="{A61B59EA-3499-42CE-BD26-742B55B36BFA}" type="pres">
      <dgm:prSet presAssocID="{AB856074-0DED-4D37-9927-87B8CE701DA0}" presName="hierRoot3" presStyleCnt="0">
        <dgm:presLayoutVars>
          <dgm:hierBranch val="init"/>
        </dgm:presLayoutVars>
      </dgm:prSet>
      <dgm:spPr/>
    </dgm:pt>
    <dgm:pt modelId="{5C37B9B2-4D5A-49F7-8C71-C0E9BE322151}" type="pres">
      <dgm:prSet presAssocID="{AB856074-0DED-4D37-9927-87B8CE701DA0}" presName="rootComposite3" presStyleCnt="0"/>
      <dgm:spPr/>
    </dgm:pt>
    <dgm:pt modelId="{8F13B4EB-CC76-41FE-B2F1-2FEAB38A3260}" type="pres">
      <dgm:prSet presAssocID="{AB856074-0DED-4D37-9927-87B8CE701DA0}" presName="rootText3" presStyleLbl="asst3" presStyleIdx="0" presStyleCnt="1">
        <dgm:presLayoutVars>
          <dgm:chPref val="3"/>
        </dgm:presLayoutVars>
      </dgm:prSet>
      <dgm:spPr/>
    </dgm:pt>
    <dgm:pt modelId="{05222501-CC6D-432C-B7B5-11D8A4B49300}" type="pres">
      <dgm:prSet presAssocID="{AB856074-0DED-4D37-9927-87B8CE701DA0}" presName="rootConnector3" presStyleLbl="asst3" presStyleIdx="0" presStyleCnt="1"/>
      <dgm:spPr/>
    </dgm:pt>
    <dgm:pt modelId="{A3029299-59A6-4E7E-8EA7-2EB66217CA2F}" type="pres">
      <dgm:prSet presAssocID="{AB856074-0DED-4D37-9927-87B8CE701DA0}" presName="hierChild6" presStyleCnt="0"/>
      <dgm:spPr/>
    </dgm:pt>
    <dgm:pt modelId="{F802E19E-2B59-43E5-B7F8-B575994578A7}" type="pres">
      <dgm:prSet presAssocID="{AB856074-0DED-4D37-9927-87B8CE701DA0}" presName="hierChild7" presStyleCnt="0"/>
      <dgm:spPr/>
    </dgm:pt>
    <dgm:pt modelId="{CE78D499-B1C2-4728-A494-A80D978B4A57}" type="pres">
      <dgm:prSet presAssocID="{F18C8598-8CC2-4808-8633-6CE503D59B65}" presName="hierChild5" presStyleCnt="0"/>
      <dgm:spPr/>
    </dgm:pt>
    <dgm:pt modelId="{E3BDBCFE-0C36-4EE9-BB4A-9B0C0244CEBD}" type="pres">
      <dgm:prSet presAssocID="{E0943E5D-637A-4E57-AD18-9700D7380654}" presName="hierChild3" presStyleCnt="0"/>
      <dgm:spPr/>
    </dgm:pt>
  </dgm:ptLst>
  <dgm:cxnLst>
    <dgm:cxn modelId="{1ADB4507-684A-452F-8527-64DF7F4E7AAF}" type="presOf" srcId="{325A641A-6EDF-433E-BB37-B6922026FC1B}" destId="{E38EEF43-8834-454A-9B7B-6B8ACEBD8A03}" srcOrd="0" destOrd="0" presId="urn:microsoft.com/office/officeart/2005/8/layout/orgChart1"/>
    <dgm:cxn modelId="{FFAC390C-4D05-4AAD-B430-5FB914FB9B11}" type="presOf" srcId="{3C5E2C46-1501-47F6-9072-FD6161D3174C}" destId="{9CBF77E2-6AD7-462F-A9CB-934EB0569FB8}" srcOrd="0" destOrd="0" presId="urn:microsoft.com/office/officeart/2005/8/layout/orgChart1"/>
    <dgm:cxn modelId="{764FF90E-924B-4304-8414-8187C79B6101}" type="presOf" srcId="{A8510C42-D0B1-45A9-B6F9-30A4CAB8A0A2}" destId="{26DA0670-FACC-4026-AD43-3080151C032E}" srcOrd="1" destOrd="0" presId="urn:microsoft.com/office/officeart/2005/8/layout/orgChart1"/>
    <dgm:cxn modelId="{281F370F-CB40-4B7B-ABBD-F5BD8CF048F3}" srcId="{2903611A-E097-4E2F-A98F-CB90988D4F65}" destId="{A8510C42-D0B1-45A9-B6F9-30A4CAB8A0A2}" srcOrd="7" destOrd="0" parTransId="{0731ADF9-6056-4B8F-8698-F6F332B86DFB}" sibTransId="{77DC6D42-249E-452E-8162-689789617CD4}"/>
    <dgm:cxn modelId="{97E5E810-F23B-4816-BDFC-9986F84AC6D6}" srcId="{2903611A-E097-4E2F-A98F-CB90988D4F65}" destId="{64887478-384B-4E6E-86E8-2D523DA4D679}" srcOrd="0" destOrd="0" parTransId="{AD6772FC-3C9C-4541-B343-E28EB684C991}" sibTransId="{408AA311-92EB-4C58-A571-FF65AFDD0181}"/>
    <dgm:cxn modelId="{5F042912-102E-4DC2-8976-61AEC0FB0759}" type="presOf" srcId="{0288A261-50D1-442D-B403-5B24D433D701}" destId="{D934B4F5-838F-45EE-B1D9-CDE074DFD979}" srcOrd="0" destOrd="0" presId="urn:microsoft.com/office/officeart/2005/8/layout/orgChart1"/>
    <dgm:cxn modelId="{2476131E-5870-4F10-AB6B-9ADC271EF64D}" srcId="{2903611A-E097-4E2F-A98F-CB90988D4F65}" destId="{57495453-EB7A-43B3-898B-FA417921DE97}" srcOrd="3" destOrd="0" parTransId="{FC02C22B-43C4-4AE4-904D-C2881F08FAA8}" sibTransId="{17CAF519-B9A0-4293-9DA0-B60472105DE2}"/>
    <dgm:cxn modelId="{1C730E1F-8AFC-4830-9A47-8568239A0987}" type="presOf" srcId="{A8510C42-D0B1-45A9-B6F9-30A4CAB8A0A2}" destId="{05678E8C-3B0B-465D-8463-7E33C8D3105D}" srcOrd="0" destOrd="0" presId="urn:microsoft.com/office/officeart/2005/8/layout/orgChart1"/>
    <dgm:cxn modelId="{D0CB7822-9010-44B1-BF8C-0E9E67B8F297}" type="presOf" srcId="{E0943E5D-637A-4E57-AD18-9700D7380654}" destId="{FF975A4B-F9CD-447D-AD25-296BBA4BF14F}" srcOrd="0" destOrd="0" presId="urn:microsoft.com/office/officeart/2005/8/layout/orgChart1"/>
    <dgm:cxn modelId="{AFA5B426-97F0-4BD5-87D0-593619967538}" type="presOf" srcId="{44D38012-1D07-45C1-A3D6-EC16BBABF23F}" destId="{63C3A2E3-6648-4050-A360-36A1562D1AA4}" srcOrd="0" destOrd="0" presId="urn:microsoft.com/office/officeart/2005/8/layout/orgChart1"/>
    <dgm:cxn modelId="{4CCE302A-7E9E-44C7-B969-F245F0FEBF13}" type="presOf" srcId="{F18C8598-8CC2-4808-8633-6CE503D59B65}" destId="{7019BC45-22F6-439D-A329-0D3E9DF3FF16}" srcOrd="0" destOrd="0" presId="urn:microsoft.com/office/officeart/2005/8/layout/orgChart1"/>
    <dgm:cxn modelId="{24A7BB30-5C34-4A9F-B86C-8AFDC6705858}" srcId="{2903611A-E097-4E2F-A98F-CB90988D4F65}" destId="{31B6729A-0294-472A-86ED-454659C4C383}" srcOrd="5" destOrd="0" parTransId="{EB8CD721-BED5-4FF9-9A79-6F31409D1A4B}" sibTransId="{9363693E-A298-4EEF-BEB7-0FEF360BCBF9}"/>
    <dgm:cxn modelId="{6D9A4832-DFDA-4386-A05C-0D1904A748C9}" srcId="{2903611A-E097-4E2F-A98F-CB90988D4F65}" destId="{DD4099D4-3238-4B7E-ADAF-88CBAD5BC8DB}" srcOrd="6" destOrd="0" parTransId="{325A641A-6EDF-433E-BB37-B6922026FC1B}" sibTransId="{639497E7-9D34-47D9-A0FE-0218B868C872}"/>
    <dgm:cxn modelId="{C2721D3A-C9F8-42FB-BC15-725E2398F594}" type="presOf" srcId="{DFFFED57-97A7-4F5B-9870-5BE7C9F2C5DB}" destId="{7E641B6E-2F83-44F1-B331-E9FC6EC1D66A}" srcOrd="0" destOrd="0" presId="urn:microsoft.com/office/officeart/2005/8/layout/orgChart1"/>
    <dgm:cxn modelId="{B8CBC85C-EBE9-4E63-B1EA-2938F0F1D755}" type="presOf" srcId="{0861147C-CDCA-49BF-A6A0-955395C30B46}" destId="{2DF2E67C-DB17-40B7-9CA5-B2C23A07AE5F}" srcOrd="0" destOrd="0" presId="urn:microsoft.com/office/officeart/2005/8/layout/orgChart1"/>
    <dgm:cxn modelId="{8F10EC5D-548B-4D7C-8D2A-D5BD0C6100BE}" type="presOf" srcId="{E37848CB-8BC8-43B1-B439-E22F67E05E71}" destId="{75988E5C-2ABD-47D2-B346-F5E80ACD48C7}" srcOrd="1" destOrd="0" presId="urn:microsoft.com/office/officeart/2005/8/layout/orgChart1"/>
    <dgm:cxn modelId="{15846661-029F-4DD9-98F2-31A91A55F5E6}" type="presOf" srcId="{2A7007D6-4A4C-4A14-8606-0C06D86F0639}" destId="{21F52DC4-230F-4045-B8C9-13BBF65B50DF}" srcOrd="0" destOrd="0" presId="urn:microsoft.com/office/officeart/2005/8/layout/orgChart1"/>
    <dgm:cxn modelId="{CBACFA62-E23D-4720-B52F-EFAE721292B3}" type="presOf" srcId="{DD4099D4-3238-4B7E-ADAF-88CBAD5BC8DB}" destId="{D5781DDA-32EE-4245-8608-EB987F065E59}" srcOrd="1" destOrd="0" presId="urn:microsoft.com/office/officeart/2005/8/layout/orgChart1"/>
    <dgm:cxn modelId="{00BEE443-091C-425A-A20C-0536FC4354CE}" type="presOf" srcId="{1C5E22CC-41D0-4447-957F-31682C5679E2}" destId="{C7F8E676-71F2-42FC-89BD-5EAB5A538195}" srcOrd="1" destOrd="0" presId="urn:microsoft.com/office/officeart/2005/8/layout/orgChart1"/>
    <dgm:cxn modelId="{14945966-1DCE-4B64-9124-CB2FC5F24D9F}" type="presOf" srcId="{C623694E-7390-456B-904E-9F4F3721E467}" destId="{609340EC-CD91-41AE-9B14-66EC21BD6936}" srcOrd="0" destOrd="0" presId="urn:microsoft.com/office/officeart/2005/8/layout/orgChart1"/>
    <dgm:cxn modelId="{7B1C6B48-8B36-48B2-B145-2ED867F0BB0A}" type="presOf" srcId="{44D38012-1D07-45C1-A3D6-EC16BBABF23F}" destId="{2E9538E0-5AE9-414B-A56D-26DE4E84A379}" srcOrd="1" destOrd="0" presId="urn:microsoft.com/office/officeart/2005/8/layout/orgChart1"/>
    <dgm:cxn modelId="{2C77504B-338F-475F-B353-434B5ECF3C66}" srcId="{E0943E5D-637A-4E57-AD18-9700D7380654}" destId="{F18C8598-8CC2-4808-8633-6CE503D59B65}" srcOrd="0" destOrd="0" parTransId="{7CADD7B5-8966-42F9-AFEF-05FB4DE5991A}" sibTransId="{F5756FD7-BAFA-4260-A93F-1DC60B78FBB5}"/>
    <dgm:cxn modelId="{5C54A76B-EAA6-45A5-88E7-A2C6EEAF46EE}" type="presOf" srcId="{EA8C8FF3-762C-405D-9070-687B23545168}" destId="{F37198C3-BD4E-49EC-A261-16F167D4EF7D}" srcOrd="0" destOrd="0" presId="urn:microsoft.com/office/officeart/2005/8/layout/orgChart1"/>
    <dgm:cxn modelId="{6945EA4C-AFF9-47E9-8EB3-DDAEE34B98F0}" type="presOf" srcId="{FC02C22B-43C4-4AE4-904D-C2881F08FAA8}" destId="{17CFEB26-F537-4196-B77A-35F8CDF26FC1}" srcOrd="0" destOrd="0" presId="urn:microsoft.com/office/officeart/2005/8/layout/orgChart1"/>
    <dgm:cxn modelId="{5FAA246D-1D18-44FD-AF90-F3B31F3C0A33}" type="presOf" srcId="{D761BF96-E3CB-44EF-955C-61C4B5C4DA51}" destId="{0986A463-5BF8-4BD7-A8B1-8EA94DC08F86}" srcOrd="0" destOrd="0" presId="urn:microsoft.com/office/officeart/2005/8/layout/orgChart1"/>
    <dgm:cxn modelId="{16858C71-2904-4507-8027-7CC482423F25}" type="presOf" srcId="{F18C8598-8CC2-4808-8633-6CE503D59B65}" destId="{09B6774A-0531-4A8C-8B0F-31C44A351E9E}" srcOrd="1" destOrd="0" presId="urn:microsoft.com/office/officeart/2005/8/layout/orgChart1"/>
    <dgm:cxn modelId="{8C2D1A53-DD4C-42A6-9874-EE78B7CE26F7}" type="presOf" srcId="{1C5E22CC-41D0-4447-957F-31682C5679E2}" destId="{07200EB9-5F4A-4C69-B1C1-E9CFC3CB1D1C}" srcOrd="0" destOrd="0" presId="urn:microsoft.com/office/officeart/2005/8/layout/orgChart1"/>
    <dgm:cxn modelId="{CE264356-4265-409C-882C-B348B3F623B6}" type="presOf" srcId="{E0943E5D-637A-4E57-AD18-9700D7380654}" destId="{7C9BD35B-18CD-41C1-A0D6-03E0AC38E705}" srcOrd="1" destOrd="0" presId="urn:microsoft.com/office/officeart/2005/8/layout/orgChart1"/>
    <dgm:cxn modelId="{96474D56-C003-4DE8-B61E-E1AC121C9D6D}" srcId="{2A7007D6-4A4C-4A14-8606-0C06D86F0639}" destId="{E0943E5D-637A-4E57-AD18-9700D7380654}" srcOrd="0" destOrd="0" parTransId="{DC4F6229-AF6D-40AE-9C98-AFAD93A87FF5}" sibTransId="{6A6C4E8B-C6CC-4898-B674-2718B1137FCC}"/>
    <dgm:cxn modelId="{932C4277-343F-4D39-A9BB-3789CBD4C187}" type="presOf" srcId="{0288A261-50D1-442D-B403-5B24D433D701}" destId="{51F09CBD-BB45-42C3-9179-8DA3965A67D8}" srcOrd="1" destOrd="0" presId="urn:microsoft.com/office/officeart/2005/8/layout/orgChart1"/>
    <dgm:cxn modelId="{3E86D377-1AF6-44D2-B2C8-B02108A43BD1}" srcId="{2903611A-E097-4E2F-A98F-CB90988D4F65}" destId="{E37848CB-8BC8-43B1-B439-E22F67E05E71}" srcOrd="4" destOrd="0" parTransId="{3C5E2C46-1501-47F6-9072-FD6161D3174C}" sibTransId="{BA1D8C0B-F0CE-4F70-B1E3-AC8A20EC7D44}"/>
    <dgm:cxn modelId="{8A2D1978-0876-48BA-A3C8-F69FE503DB20}" type="presOf" srcId="{EB8CD721-BED5-4FF9-9A79-6F31409D1A4B}" destId="{50765C1B-8A2B-4C87-9E00-A85831D646F7}" srcOrd="0" destOrd="0" presId="urn:microsoft.com/office/officeart/2005/8/layout/orgChart1"/>
    <dgm:cxn modelId="{2D8A7C78-BFE0-4529-8297-5D907357B265}" type="presOf" srcId="{AB856074-0DED-4D37-9927-87B8CE701DA0}" destId="{8F13B4EB-CC76-41FE-B2F1-2FEAB38A3260}" srcOrd="0" destOrd="0" presId="urn:microsoft.com/office/officeart/2005/8/layout/orgChart1"/>
    <dgm:cxn modelId="{5C29D57B-5039-4954-BAA2-E131C3FC9E0C}" type="presOf" srcId="{31B6729A-0294-472A-86ED-454659C4C383}" destId="{86078934-E44C-451C-86CB-44CA6E5155B6}" srcOrd="0" destOrd="0" presId="urn:microsoft.com/office/officeart/2005/8/layout/orgChart1"/>
    <dgm:cxn modelId="{E93D387C-8C33-4592-91E6-B42254EC1EE5}" type="presOf" srcId="{AB856074-0DED-4D37-9927-87B8CE701DA0}" destId="{05222501-CC6D-432C-B7B5-11D8A4B49300}" srcOrd="1" destOrd="0" presId="urn:microsoft.com/office/officeart/2005/8/layout/orgChart1"/>
    <dgm:cxn modelId="{5F23617D-A89A-4ACB-A49D-ECD1617E6FF8}" srcId="{F18C8598-8CC2-4808-8633-6CE503D59B65}" destId="{1C5E22CC-41D0-4447-957F-31682C5679E2}" srcOrd="0" destOrd="0" parTransId="{C623694E-7390-456B-904E-9F4F3721E467}" sibTransId="{71418A7B-22A5-4E16-986D-DA0A2C141C65}"/>
    <dgm:cxn modelId="{0AAA227E-A76D-4D5D-8A3C-FC4D9A9BE6E4}" type="presOf" srcId="{AD6772FC-3C9C-4541-B343-E28EB684C991}" destId="{325F056F-9DE2-4CC6-9EC1-DC2B694B340B}" srcOrd="0" destOrd="0" presId="urn:microsoft.com/office/officeart/2005/8/layout/orgChart1"/>
    <dgm:cxn modelId="{FF3D3D82-CE71-472C-B66C-9DD7B3A4DBAE}" type="presOf" srcId="{0A7879F2-E23B-4CAF-9059-29E64790BBBC}" destId="{76DB0D82-14E5-4A4F-BA2A-E01F55ED2FA0}" srcOrd="0" destOrd="0" presId="urn:microsoft.com/office/officeart/2005/8/layout/orgChart1"/>
    <dgm:cxn modelId="{5A89198B-558E-41EE-83A3-91EE34A8F4EB}" type="presOf" srcId="{7CADD7B5-8966-42F9-AFEF-05FB4DE5991A}" destId="{633CA6D9-A071-46CD-B192-85CE7355EC01}" srcOrd="0" destOrd="0" presId="urn:microsoft.com/office/officeart/2005/8/layout/orgChart1"/>
    <dgm:cxn modelId="{D7CD468B-D638-4437-B2AD-879BDE08BFE0}" type="presOf" srcId="{0731ADF9-6056-4B8F-8698-F6F332B86DFB}" destId="{9EBE8F19-93AC-44BE-84FC-A5555FB24F68}" srcOrd="0" destOrd="0" presId="urn:microsoft.com/office/officeart/2005/8/layout/orgChart1"/>
    <dgm:cxn modelId="{E57C408E-4F0E-4F92-B5CB-564AA1B744D9}" type="presOf" srcId="{E37848CB-8BC8-43B1-B439-E22F67E05E71}" destId="{E792227E-F004-482A-9FFB-B4714812BA53}" srcOrd="0" destOrd="0" presId="urn:microsoft.com/office/officeart/2005/8/layout/orgChart1"/>
    <dgm:cxn modelId="{79CB0496-6135-4E84-9656-9D750DCEFF34}" srcId="{44D38012-1D07-45C1-A3D6-EC16BBABF23F}" destId="{D761BF96-E3CB-44EF-955C-61C4B5C4DA51}" srcOrd="0" destOrd="0" parTransId="{DFFFED57-97A7-4F5B-9870-5BE7C9F2C5DB}" sibTransId="{6C4617F8-2197-4795-880E-362765EC7B4B}"/>
    <dgm:cxn modelId="{0F8BCD97-73BD-4132-B1A0-9D2FCE82B04B}" type="presOf" srcId="{31B6729A-0294-472A-86ED-454659C4C383}" destId="{FBC5FCC4-68D3-47EF-A77A-F3BB100A996D}" srcOrd="1" destOrd="0" presId="urn:microsoft.com/office/officeart/2005/8/layout/orgChart1"/>
    <dgm:cxn modelId="{640AE397-618F-4BE4-B955-97768EC368EC}" type="presOf" srcId="{2903611A-E097-4E2F-A98F-CB90988D4F65}" destId="{12349CB3-8D28-4D8B-8445-E1AFAEC430AF}" srcOrd="0" destOrd="0" presId="urn:microsoft.com/office/officeart/2005/8/layout/orgChart1"/>
    <dgm:cxn modelId="{31C2EB9C-9A66-4A00-9124-ED02FB5D898F}" type="presOf" srcId="{EF847732-4B13-4D4D-A576-77BCBFD331E3}" destId="{3DA3808B-69AF-4301-AA88-977FB23BE6EF}" srcOrd="0" destOrd="0" presId="urn:microsoft.com/office/officeart/2005/8/layout/orgChart1"/>
    <dgm:cxn modelId="{814A19A0-0B9C-4DBE-A429-513C961285F5}" type="presOf" srcId="{57495453-EB7A-43B3-898B-FA417921DE97}" destId="{74ED4B13-795E-43FF-98D3-6B013FAA921A}" srcOrd="0" destOrd="0" presId="urn:microsoft.com/office/officeart/2005/8/layout/orgChart1"/>
    <dgm:cxn modelId="{0F0A90A3-224F-41C1-8971-31E20073040D}" srcId="{1C5E22CC-41D0-4447-957F-31682C5679E2}" destId="{2903611A-E097-4E2F-A98F-CB90988D4F65}" srcOrd="1" destOrd="0" parTransId="{EF847732-4B13-4D4D-A576-77BCBFD331E3}" sibTransId="{42AF2BC4-FC54-42CD-B5C9-513C79538D98}"/>
    <dgm:cxn modelId="{F004CCAB-B37E-48DB-A3AA-0732187103FF}" type="presOf" srcId="{64887478-384B-4E6E-86E8-2D523DA4D679}" destId="{E1222010-8494-4434-B9F1-754C8E4956CC}" srcOrd="1" destOrd="0" presId="urn:microsoft.com/office/officeart/2005/8/layout/orgChart1"/>
    <dgm:cxn modelId="{83A2ABC2-9878-4683-BB70-C15C1C95228D}" srcId="{2903611A-E097-4E2F-A98F-CB90988D4F65}" destId="{0288A261-50D1-442D-B403-5B24D433D701}" srcOrd="1" destOrd="0" parTransId="{0A7879F2-E23B-4CAF-9059-29E64790BBBC}" sibTransId="{E393238B-E9C6-4011-824C-538165BAEA24}"/>
    <dgm:cxn modelId="{8864FDD2-64B3-4D77-A951-B112617B67B4}" type="presOf" srcId="{9CFEA92C-22F5-476A-943B-AA5A9FC1C1F4}" destId="{E6C5FACF-2B6D-4975-BAAB-8DD90D39A8C2}" srcOrd="1" destOrd="0" presId="urn:microsoft.com/office/officeart/2005/8/layout/orgChart1"/>
    <dgm:cxn modelId="{19B3F1DA-4165-44CA-9B03-565EB9157216}" type="presOf" srcId="{9CFEA92C-22F5-476A-943B-AA5A9FC1C1F4}" destId="{D609D36A-65DE-4512-9712-5FE54736F04B}" srcOrd="0" destOrd="0" presId="urn:microsoft.com/office/officeart/2005/8/layout/orgChart1"/>
    <dgm:cxn modelId="{83FAE7DE-2A01-43FC-9B36-BBAE2581AFF9}" srcId="{2903611A-E097-4E2F-A98F-CB90988D4F65}" destId="{9CFEA92C-22F5-476A-943B-AA5A9FC1C1F4}" srcOrd="2" destOrd="0" parTransId="{8D79E81E-1BA9-4D01-A1AF-50572F696388}" sibTransId="{3B5F1FFE-EE83-49F8-A77E-B1F1FA68BA03}"/>
    <dgm:cxn modelId="{A86327E0-36BC-458E-B153-22E2C2A7CAFB}" type="presOf" srcId="{DD4099D4-3238-4B7E-ADAF-88CBAD5BC8DB}" destId="{E2DAD1E1-0635-4BC1-813C-70AB4DA40D92}" srcOrd="0" destOrd="0" presId="urn:microsoft.com/office/officeart/2005/8/layout/orgChart1"/>
    <dgm:cxn modelId="{BE3DB5E4-CCBE-4205-9663-EFCC8B24ACDE}" type="presOf" srcId="{57495453-EB7A-43B3-898B-FA417921DE97}" destId="{4F1F3877-45F4-4594-8FF8-3254A33D84C7}" srcOrd="1" destOrd="0" presId="urn:microsoft.com/office/officeart/2005/8/layout/orgChart1"/>
    <dgm:cxn modelId="{2F53A5E7-E782-474C-B1B6-68D937AEC5F9}" type="presOf" srcId="{8D79E81E-1BA9-4D01-A1AF-50572F696388}" destId="{A8530702-9067-4827-BA54-2B76BCB716A5}" srcOrd="0" destOrd="0" presId="urn:microsoft.com/office/officeart/2005/8/layout/orgChart1"/>
    <dgm:cxn modelId="{B289E0E7-2975-480C-88D7-05DD94DA12D6}" srcId="{1C5E22CC-41D0-4447-957F-31682C5679E2}" destId="{AB856074-0DED-4D37-9927-87B8CE701DA0}" srcOrd="0" destOrd="0" parTransId="{0861147C-CDCA-49BF-A6A0-955395C30B46}" sibTransId="{59874ECF-DD90-49A4-8DD1-723FA16E878C}"/>
    <dgm:cxn modelId="{93B103EF-8442-4269-A6C4-F334BEEE8F35}" type="presOf" srcId="{64887478-384B-4E6E-86E8-2D523DA4D679}" destId="{8C761176-4CC8-4297-8348-A0E4C46561D6}" srcOrd="0" destOrd="0" presId="urn:microsoft.com/office/officeart/2005/8/layout/orgChart1"/>
    <dgm:cxn modelId="{0B2523F5-465F-476D-BBD2-34E33A560A63}" type="presOf" srcId="{2903611A-E097-4E2F-A98F-CB90988D4F65}" destId="{16C98B57-6ED3-4711-A24A-7D023EBA082F}" srcOrd="1" destOrd="0" presId="urn:microsoft.com/office/officeart/2005/8/layout/orgChart1"/>
    <dgm:cxn modelId="{612A04F7-AF45-42A5-BB00-D5A4286C0935}" type="presOf" srcId="{D761BF96-E3CB-44EF-955C-61C4B5C4DA51}" destId="{8931E167-15D2-4E9A-9DC9-B0E89DCB4169}" srcOrd="1" destOrd="0" presId="urn:microsoft.com/office/officeart/2005/8/layout/orgChart1"/>
    <dgm:cxn modelId="{4390C5FA-19DA-4C68-836A-AE912C451CB5}" srcId="{0288A261-50D1-442D-B403-5B24D433D701}" destId="{44D38012-1D07-45C1-A3D6-EC16BBABF23F}" srcOrd="0" destOrd="0" parTransId="{EA8C8FF3-762C-405D-9070-687B23545168}" sibTransId="{80A34C2B-55CA-462D-B6C5-5DCD8E640747}"/>
    <dgm:cxn modelId="{8DA60EBE-41C5-4B4A-A1C5-F660A37B9613}" type="presParOf" srcId="{21F52DC4-230F-4045-B8C9-13BBF65B50DF}" destId="{0F87466E-0085-4A35-9967-9B1DE53751CB}" srcOrd="0" destOrd="0" presId="urn:microsoft.com/office/officeart/2005/8/layout/orgChart1"/>
    <dgm:cxn modelId="{956787DE-A869-4EC0-90C6-9FEAC88332F3}" type="presParOf" srcId="{0F87466E-0085-4A35-9967-9B1DE53751CB}" destId="{632380AF-B0E3-41BF-92D0-76822C4D696C}" srcOrd="0" destOrd="0" presId="urn:microsoft.com/office/officeart/2005/8/layout/orgChart1"/>
    <dgm:cxn modelId="{07A9AA04-6573-4E25-92AE-A33D86FC4F3A}" type="presParOf" srcId="{632380AF-B0E3-41BF-92D0-76822C4D696C}" destId="{FF975A4B-F9CD-447D-AD25-296BBA4BF14F}" srcOrd="0" destOrd="0" presId="urn:microsoft.com/office/officeart/2005/8/layout/orgChart1"/>
    <dgm:cxn modelId="{EC7992C3-AA0E-438F-A099-E303C5892892}" type="presParOf" srcId="{632380AF-B0E3-41BF-92D0-76822C4D696C}" destId="{7C9BD35B-18CD-41C1-A0D6-03E0AC38E705}" srcOrd="1" destOrd="0" presId="urn:microsoft.com/office/officeart/2005/8/layout/orgChart1"/>
    <dgm:cxn modelId="{64819422-3D4A-4B0B-AA65-1ED79943947C}" type="presParOf" srcId="{0F87466E-0085-4A35-9967-9B1DE53751CB}" destId="{07F3EB3A-2CAE-402A-99CD-526A78B8F53A}" srcOrd="1" destOrd="0" presId="urn:microsoft.com/office/officeart/2005/8/layout/orgChart1"/>
    <dgm:cxn modelId="{ED53CF8A-F6B9-4F6B-998A-AD91112199A6}" type="presParOf" srcId="{07F3EB3A-2CAE-402A-99CD-526A78B8F53A}" destId="{633CA6D9-A071-46CD-B192-85CE7355EC01}" srcOrd="0" destOrd="0" presId="urn:microsoft.com/office/officeart/2005/8/layout/orgChart1"/>
    <dgm:cxn modelId="{E74797FA-315B-4414-B342-0C0B6E1868F4}" type="presParOf" srcId="{07F3EB3A-2CAE-402A-99CD-526A78B8F53A}" destId="{656745C5-579F-46FB-B4DA-91521CD55A5D}" srcOrd="1" destOrd="0" presId="urn:microsoft.com/office/officeart/2005/8/layout/orgChart1"/>
    <dgm:cxn modelId="{865B650A-6D95-41E6-B0B3-F0C5C5ED17A5}" type="presParOf" srcId="{656745C5-579F-46FB-B4DA-91521CD55A5D}" destId="{77B911F2-9E53-48FE-92F6-2BC559E75004}" srcOrd="0" destOrd="0" presId="urn:microsoft.com/office/officeart/2005/8/layout/orgChart1"/>
    <dgm:cxn modelId="{0077BF88-6658-4B7D-A64F-D9D5E5C98A6D}" type="presParOf" srcId="{77B911F2-9E53-48FE-92F6-2BC559E75004}" destId="{7019BC45-22F6-439D-A329-0D3E9DF3FF16}" srcOrd="0" destOrd="0" presId="urn:microsoft.com/office/officeart/2005/8/layout/orgChart1"/>
    <dgm:cxn modelId="{0386A53B-834F-497F-A93B-4ED209796A72}" type="presParOf" srcId="{77B911F2-9E53-48FE-92F6-2BC559E75004}" destId="{09B6774A-0531-4A8C-8B0F-31C44A351E9E}" srcOrd="1" destOrd="0" presId="urn:microsoft.com/office/officeart/2005/8/layout/orgChart1"/>
    <dgm:cxn modelId="{9B70EF7E-A727-4A3E-B439-0B56BB487D75}" type="presParOf" srcId="{656745C5-579F-46FB-B4DA-91521CD55A5D}" destId="{4287E94D-6251-4D64-8F0A-144EF0E8CA58}" srcOrd="1" destOrd="0" presId="urn:microsoft.com/office/officeart/2005/8/layout/orgChart1"/>
    <dgm:cxn modelId="{FF76D955-DF09-435E-B8B3-43FA769E49E2}" type="presParOf" srcId="{4287E94D-6251-4D64-8F0A-144EF0E8CA58}" destId="{609340EC-CD91-41AE-9B14-66EC21BD6936}" srcOrd="0" destOrd="0" presId="urn:microsoft.com/office/officeart/2005/8/layout/orgChart1"/>
    <dgm:cxn modelId="{D8E1CAF4-0475-4D99-A2F4-2E33D150A257}" type="presParOf" srcId="{4287E94D-6251-4D64-8F0A-144EF0E8CA58}" destId="{51F65DF9-4A97-42FC-BF1B-72F39269C263}" srcOrd="1" destOrd="0" presId="urn:microsoft.com/office/officeart/2005/8/layout/orgChart1"/>
    <dgm:cxn modelId="{B2A9A109-D3DB-4991-817A-6ACD39838EDE}" type="presParOf" srcId="{51F65DF9-4A97-42FC-BF1B-72F39269C263}" destId="{F31CC8E2-BD2F-4921-AABA-4AAB029DCD91}" srcOrd="0" destOrd="0" presId="urn:microsoft.com/office/officeart/2005/8/layout/orgChart1"/>
    <dgm:cxn modelId="{5BD8101C-FAED-4538-874E-2EAC73501128}" type="presParOf" srcId="{F31CC8E2-BD2F-4921-AABA-4AAB029DCD91}" destId="{07200EB9-5F4A-4C69-B1C1-E9CFC3CB1D1C}" srcOrd="0" destOrd="0" presId="urn:microsoft.com/office/officeart/2005/8/layout/orgChart1"/>
    <dgm:cxn modelId="{0F4CE369-A00A-47F8-A143-9031709173FB}" type="presParOf" srcId="{F31CC8E2-BD2F-4921-AABA-4AAB029DCD91}" destId="{C7F8E676-71F2-42FC-89BD-5EAB5A538195}" srcOrd="1" destOrd="0" presId="urn:microsoft.com/office/officeart/2005/8/layout/orgChart1"/>
    <dgm:cxn modelId="{95079AAF-98C9-4F8C-B179-5717D1B844D5}" type="presParOf" srcId="{51F65DF9-4A97-42FC-BF1B-72F39269C263}" destId="{6C39A49C-ABB7-48E2-842B-0D47F70EB827}" srcOrd="1" destOrd="0" presId="urn:microsoft.com/office/officeart/2005/8/layout/orgChart1"/>
    <dgm:cxn modelId="{83639407-1349-4F51-A3E3-0877B7A3FF69}" type="presParOf" srcId="{6C39A49C-ABB7-48E2-842B-0D47F70EB827}" destId="{3DA3808B-69AF-4301-AA88-977FB23BE6EF}" srcOrd="0" destOrd="0" presId="urn:microsoft.com/office/officeart/2005/8/layout/orgChart1"/>
    <dgm:cxn modelId="{1955144D-CEB2-4AAB-BD3A-06C28643F333}" type="presParOf" srcId="{6C39A49C-ABB7-48E2-842B-0D47F70EB827}" destId="{AEDFA3C7-1D09-41E8-AB38-44C138A99701}" srcOrd="1" destOrd="0" presId="urn:microsoft.com/office/officeart/2005/8/layout/orgChart1"/>
    <dgm:cxn modelId="{889DD22A-E7EF-4DB8-8A15-3BB995B5F66F}" type="presParOf" srcId="{AEDFA3C7-1D09-41E8-AB38-44C138A99701}" destId="{F320BE76-DBCB-42EC-AE5E-ABE08051BF59}" srcOrd="0" destOrd="0" presId="urn:microsoft.com/office/officeart/2005/8/layout/orgChart1"/>
    <dgm:cxn modelId="{8BB6A789-AC13-4D13-B9E4-403674731EB1}" type="presParOf" srcId="{F320BE76-DBCB-42EC-AE5E-ABE08051BF59}" destId="{12349CB3-8D28-4D8B-8445-E1AFAEC430AF}" srcOrd="0" destOrd="0" presId="urn:microsoft.com/office/officeart/2005/8/layout/orgChart1"/>
    <dgm:cxn modelId="{31F09FF7-A54F-44E8-9493-33357C345B09}" type="presParOf" srcId="{F320BE76-DBCB-42EC-AE5E-ABE08051BF59}" destId="{16C98B57-6ED3-4711-A24A-7D023EBA082F}" srcOrd="1" destOrd="0" presId="urn:microsoft.com/office/officeart/2005/8/layout/orgChart1"/>
    <dgm:cxn modelId="{31C27D85-3026-482E-BBF5-23053CA97D1D}" type="presParOf" srcId="{AEDFA3C7-1D09-41E8-AB38-44C138A99701}" destId="{D6B9612D-9B08-4071-9CB9-4DD036FE5A07}" srcOrd="1" destOrd="0" presId="urn:microsoft.com/office/officeart/2005/8/layout/orgChart1"/>
    <dgm:cxn modelId="{C2E13F38-5A56-4737-B58A-E9DA4AB5F9A9}" type="presParOf" srcId="{D6B9612D-9B08-4071-9CB9-4DD036FE5A07}" destId="{325F056F-9DE2-4CC6-9EC1-DC2B694B340B}" srcOrd="0" destOrd="0" presId="urn:microsoft.com/office/officeart/2005/8/layout/orgChart1"/>
    <dgm:cxn modelId="{ED3E0EC0-FFB4-4821-BBED-32320CCE4E28}" type="presParOf" srcId="{D6B9612D-9B08-4071-9CB9-4DD036FE5A07}" destId="{CE9C8AA8-510F-4B65-9064-6621D88A37E0}" srcOrd="1" destOrd="0" presId="urn:microsoft.com/office/officeart/2005/8/layout/orgChart1"/>
    <dgm:cxn modelId="{191A38C1-417C-4F0D-9112-AD225A70780D}" type="presParOf" srcId="{CE9C8AA8-510F-4B65-9064-6621D88A37E0}" destId="{4B9EB341-C693-4762-B584-413EC92EC145}" srcOrd="0" destOrd="0" presId="urn:microsoft.com/office/officeart/2005/8/layout/orgChart1"/>
    <dgm:cxn modelId="{470AB488-D64D-4404-A339-83EC54462569}" type="presParOf" srcId="{4B9EB341-C693-4762-B584-413EC92EC145}" destId="{8C761176-4CC8-4297-8348-A0E4C46561D6}" srcOrd="0" destOrd="0" presId="urn:microsoft.com/office/officeart/2005/8/layout/orgChart1"/>
    <dgm:cxn modelId="{6269F340-8D16-4C72-8AB4-FB3A2C26F3FE}" type="presParOf" srcId="{4B9EB341-C693-4762-B584-413EC92EC145}" destId="{E1222010-8494-4434-B9F1-754C8E4956CC}" srcOrd="1" destOrd="0" presId="urn:microsoft.com/office/officeart/2005/8/layout/orgChart1"/>
    <dgm:cxn modelId="{EA27B52D-959D-4CF3-AC25-4C70B88748CE}" type="presParOf" srcId="{CE9C8AA8-510F-4B65-9064-6621D88A37E0}" destId="{8FC2B64A-6E26-4C6C-97FB-544E03A0B283}" srcOrd="1" destOrd="0" presId="urn:microsoft.com/office/officeart/2005/8/layout/orgChart1"/>
    <dgm:cxn modelId="{1ADBBC38-35A1-499E-B73C-A4C1AAE63424}" type="presParOf" srcId="{CE9C8AA8-510F-4B65-9064-6621D88A37E0}" destId="{3DCFB1E2-B55A-4408-9171-E602F70A630A}" srcOrd="2" destOrd="0" presId="urn:microsoft.com/office/officeart/2005/8/layout/orgChart1"/>
    <dgm:cxn modelId="{1CCC1D8D-692C-4035-A5FF-920CAE1D3E30}" type="presParOf" srcId="{D6B9612D-9B08-4071-9CB9-4DD036FE5A07}" destId="{76DB0D82-14E5-4A4F-BA2A-E01F55ED2FA0}" srcOrd="2" destOrd="0" presId="urn:microsoft.com/office/officeart/2005/8/layout/orgChart1"/>
    <dgm:cxn modelId="{CB398214-4016-4D14-B99C-6556FC868818}" type="presParOf" srcId="{D6B9612D-9B08-4071-9CB9-4DD036FE5A07}" destId="{6ABD01AC-8AB2-48B9-8D46-1DCDAAD158EA}" srcOrd="3" destOrd="0" presId="urn:microsoft.com/office/officeart/2005/8/layout/orgChart1"/>
    <dgm:cxn modelId="{E0A9E03F-AB7D-4DED-BE42-2930625BEFC4}" type="presParOf" srcId="{6ABD01AC-8AB2-48B9-8D46-1DCDAAD158EA}" destId="{ED483AB9-244B-4F1A-B79B-61C90EA589FB}" srcOrd="0" destOrd="0" presId="urn:microsoft.com/office/officeart/2005/8/layout/orgChart1"/>
    <dgm:cxn modelId="{28DB3572-AD08-4EB3-9F74-9D73113AD468}" type="presParOf" srcId="{ED483AB9-244B-4F1A-B79B-61C90EA589FB}" destId="{D934B4F5-838F-45EE-B1D9-CDE074DFD979}" srcOrd="0" destOrd="0" presId="urn:microsoft.com/office/officeart/2005/8/layout/orgChart1"/>
    <dgm:cxn modelId="{B2D6C662-BAC8-40AD-9B22-C83E87DF4760}" type="presParOf" srcId="{ED483AB9-244B-4F1A-B79B-61C90EA589FB}" destId="{51F09CBD-BB45-42C3-9179-8DA3965A67D8}" srcOrd="1" destOrd="0" presId="urn:microsoft.com/office/officeart/2005/8/layout/orgChart1"/>
    <dgm:cxn modelId="{111693EF-80CD-4727-A794-AED716E90EAF}" type="presParOf" srcId="{6ABD01AC-8AB2-48B9-8D46-1DCDAAD158EA}" destId="{E613AC29-DA4F-4840-A57E-E5DD6B14E6DA}" srcOrd="1" destOrd="0" presId="urn:microsoft.com/office/officeart/2005/8/layout/orgChart1"/>
    <dgm:cxn modelId="{54CCCC19-2368-461E-A53B-03B2AAAD9DA3}" type="presParOf" srcId="{E613AC29-DA4F-4840-A57E-E5DD6B14E6DA}" destId="{F37198C3-BD4E-49EC-A261-16F167D4EF7D}" srcOrd="0" destOrd="0" presId="urn:microsoft.com/office/officeart/2005/8/layout/orgChart1"/>
    <dgm:cxn modelId="{138BD9D9-158D-4E07-9D2B-0A0E95E1B133}" type="presParOf" srcId="{E613AC29-DA4F-4840-A57E-E5DD6B14E6DA}" destId="{DEEE57E0-C250-4A9F-BDDC-F211E627B9A6}" srcOrd="1" destOrd="0" presId="urn:microsoft.com/office/officeart/2005/8/layout/orgChart1"/>
    <dgm:cxn modelId="{1B9026F2-0258-4748-9B31-3B70426C2042}" type="presParOf" srcId="{DEEE57E0-C250-4A9F-BDDC-F211E627B9A6}" destId="{CE0C6E87-741F-4F42-876F-0B21E0E45721}" srcOrd="0" destOrd="0" presId="urn:microsoft.com/office/officeart/2005/8/layout/orgChart1"/>
    <dgm:cxn modelId="{E01A663B-786F-43E9-B082-9EF7D0184763}" type="presParOf" srcId="{CE0C6E87-741F-4F42-876F-0B21E0E45721}" destId="{63C3A2E3-6648-4050-A360-36A1562D1AA4}" srcOrd="0" destOrd="0" presId="urn:microsoft.com/office/officeart/2005/8/layout/orgChart1"/>
    <dgm:cxn modelId="{22DCAA3A-B4C6-4B1E-B528-A661B5DD7B2A}" type="presParOf" srcId="{CE0C6E87-741F-4F42-876F-0B21E0E45721}" destId="{2E9538E0-5AE9-414B-A56D-26DE4E84A379}" srcOrd="1" destOrd="0" presId="urn:microsoft.com/office/officeart/2005/8/layout/orgChart1"/>
    <dgm:cxn modelId="{6B4DFD55-BA10-452E-B915-6B5C8A610329}" type="presParOf" srcId="{DEEE57E0-C250-4A9F-BDDC-F211E627B9A6}" destId="{9303BED5-79DC-4E63-9BD1-D60A1A3295C9}" srcOrd="1" destOrd="0" presId="urn:microsoft.com/office/officeart/2005/8/layout/orgChart1"/>
    <dgm:cxn modelId="{245B2112-2834-468C-A54B-2AAEC7FC5D48}" type="presParOf" srcId="{9303BED5-79DC-4E63-9BD1-D60A1A3295C9}" destId="{7E641B6E-2F83-44F1-B331-E9FC6EC1D66A}" srcOrd="0" destOrd="0" presId="urn:microsoft.com/office/officeart/2005/8/layout/orgChart1"/>
    <dgm:cxn modelId="{6AE80523-8061-49B5-9087-E1F4D340713B}" type="presParOf" srcId="{9303BED5-79DC-4E63-9BD1-D60A1A3295C9}" destId="{535962DA-F4C4-4098-8583-AACCFB0E74D0}" srcOrd="1" destOrd="0" presId="urn:microsoft.com/office/officeart/2005/8/layout/orgChart1"/>
    <dgm:cxn modelId="{B4C3B701-0DB8-4E94-8D7B-1305E595D1DC}" type="presParOf" srcId="{535962DA-F4C4-4098-8583-AACCFB0E74D0}" destId="{E3CA9D82-738D-4EA7-9B3C-71B1DDC0C73E}" srcOrd="0" destOrd="0" presId="urn:microsoft.com/office/officeart/2005/8/layout/orgChart1"/>
    <dgm:cxn modelId="{34495F69-550A-4F6E-864B-4505FCB90EA3}" type="presParOf" srcId="{E3CA9D82-738D-4EA7-9B3C-71B1DDC0C73E}" destId="{0986A463-5BF8-4BD7-A8B1-8EA94DC08F86}" srcOrd="0" destOrd="0" presId="urn:microsoft.com/office/officeart/2005/8/layout/orgChart1"/>
    <dgm:cxn modelId="{8F3A1ED5-E029-403D-A270-54F72BE6622D}" type="presParOf" srcId="{E3CA9D82-738D-4EA7-9B3C-71B1DDC0C73E}" destId="{8931E167-15D2-4E9A-9DC9-B0E89DCB4169}" srcOrd="1" destOrd="0" presId="urn:microsoft.com/office/officeart/2005/8/layout/orgChart1"/>
    <dgm:cxn modelId="{630CF90E-1EAD-4B11-AF4F-91F637B96235}" type="presParOf" srcId="{535962DA-F4C4-4098-8583-AACCFB0E74D0}" destId="{1804401E-D27A-46BB-9470-1C40100ADC2B}" srcOrd="1" destOrd="0" presId="urn:microsoft.com/office/officeart/2005/8/layout/orgChart1"/>
    <dgm:cxn modelId="{2C786E51-95FC-487D-96EF-B1FA0A75D255}" type="presParOf" srcId="{535962DA-F4C4-4098-8583-AACCFB0E74D0}" destId="{23E20A70-CA1E-4B44-982F-F8F02CE89B72}" srcOrd="2" destOrd="0" presId="urn:microsoft.com/office/officeart/2005/8/layout/orgChart1"/>
    <dgm:cxn modelId="{B1A16E95-0D3C-49BD-9BDA-C3F329CC2E79}" type="presParOf" srcId="{DEEE57E0-C250-4A9F-BDDC-F211E627B9A6}" destId="{996E0703-363C-40BC-840B-02F87F8E3DDF}" srcOrd="2" destOrd="0" presId="urn:microsoft.com/office/officeart/2005/8/layout/orgChart1"/>
    <dgm:cxn modelId="{81663C9B-A6E6-404E-BBCD-0AC44A1D7AFF}" type="presParOf" srcId="{6ABD01AC-8AB2-48B9-8D46-1DCDAAD158EA}" destId="{4E9E011E-3CF6-4AAA-A0B5-258F0073153A}" srcOrd="2" destOrd="0" presId="urn:microsoft.com/office/officeart/2005/8/layout/orgChart1"/>
    <dgm:cxn modelId="{37CC0AAE-EE05-42C4-BC17-D93BBB9B518F}" type="presParOf" srcId="{D6B9612D-9B08-4071-9CB9-4DD036FE5A07}" destId="{A8530702-9067-4827-BA54-2B76BCB716A5}" srcOrd="4" destOrd="0" presId="urn:microsoft.com/office/officeart/2005/8/layout/orgChart1"/>
    <dgm:cxn modelId="{68C29F51-343C-433C-81E3-28520136AB80}" type="presParOf" srcId="{D6B9612D-9B08-4071-9CB9-4DD036FE5A07}" destId="{8C2E8790-ECE3-4F14-9455-52873DDC7DA2}" srcOrd="5" destOrd="0" presId="urn:microsoft.com/office/officeart/2005/8/layout/orgChart1"/>
    <dgm:cxn modelId="{279438A9-F6CE-42B4-AEEE-104D72081261}" type="presParOf" srcId="{8C2E8790-ECE3-4F14-9455-52873DDC7DA2}" destId="{5FFEC6E2-114E-485A-A590-0B9AF9038D33}" srcOrd="0" destOrd="0" presId="urn:microsoft.com/office/officeart/2005/8/layout/orgChart1"/>
    <dgm:cxn modelId="{AECA6941-31E7-4501-9D39-7492263FBBC0}" type="presParOf" srcId="{5FFEC6E2-114E-485A-A590-0B9AF9038D33}" destId="{D609D36A-65DE-4512-9712-5FE54736F04B}" srcOrd="0" destOrd="0" presId="urn:microsoft.com/office/officeart/2005/8/layout/orgChart1"/>
    <dgm:cxn modelId="{89B6DD57-0277-4B74-AEB6-2D512DA3B4A6}" type="presParOf" srcId="{5FFEC6E2-114E-485A-A590-0B9AF9038D33}" destId="{E6C5FACF-2B6D-4975-BAAB-8DD90D39A8C2}" srcOrd="1" destOrd="0" presId="urn:microsoft.com/office/officeart/2005/8/layout/orgChart1"/>
    <dgm:cxn modelId="{DB5AEABE-EDF6-465A-BD41-130F5003FB2C}" type="presParOf" srcId="{8C2E8790-ECE3-4F14-9455-52873DDC7DA2}" destId="{CE1E80DF-DA0A-4714-B23F-BD4B54F53715}" srcOrd="1" destOrd="0" presId="urn:microsoft.com/office/officeart/2005/8/layout/orgChart1"/>
    <dgm:cxn modelId="{9DBF857B-0193-4B05-8D4A-FE3BA097BDCB}" type="presParOf" srcId="{8C2E8790-ECE3-4F14-9455-52873DDC7DA2}" destId="{44222E05-AE55-4CB8-8F0A-AED44DCAAA5E}" srcOrd="2" destOrd="0" presId="urn:microsoft.com/office/officeart/2005/8/layout/orgChart1"/>
    <dgm:cxn modelId="{9C55ED1E-5FA6-43D0-9AF2-B85FDFDA821D}" type="presParOf" srcId="{D6B9612D-9B08-4071-9CB9-4DD036FE5A07}" destId="{17CFEB26-F537-4196-B77A-35F8CDF26FC1}" srcOrd="6" destOrd="0" presId="urn:microsoft.com/office/officeart/2005/8/layout/orgChart1"/>
    <dgm:cxn modelId="{E49AC8E5-AF16-47F3-8332-F2591C64CEEA}" type="presParOf" srcId="{D6B9612D-9B08-4071-9CB9-4DD036FE5A07}" destId="{4D17386F-55F2-4299-B18C-7578D18A62F8}" srcOrd="7" destOrd="0" presId="urn:microsoft.com/office/officeart/2005/8/layout/orgChart1"/>
    <dgm:cxn modelId="{9F96CF78-E444-423C-B94B-8E4B78702F12}" type="presParOf" srcId="{4D17386F-55F2-4299-B18C-7578D18A62F8}" destId="{2402C99E-3959-4F03-B51A-805B708709AC}" srcOrd="0" destOrd="0" presId="urn:microsoft.com/office/officeart/2005/8/layout/orgChart1"/>
    <dgm:cxn modelId="{66637714-491C-41E6-ABC9-950820A53045}" type="presParOf" srcId="{2402C99E-3959-4F03-B51A-805B708709AC}" destId="{74ED4B13-795E-43FF-98D3-6B013FAA921A}" srcOrd="0" destOrd="0" presId="urn:microsoft.com/office/officeart/2005/8/layout/orgChart1"/>
    <dgm:cxn modelId="{4DAC8776-AAFF-4F49-983D-2173606F6DEC}" type="presParOf" srcId="{2402C99E-3959-4F03-B51A-805B708709AC}" destId="{4F1F3877-45F4-4594-8FF8-3254A33D84C7}" srcOrd="1" destOrd="0" presId="urn:microsoft.com/office/officeart/2005/8/layout/orgChart1"/>
    <dgm:cxn modelId="{CC98CFE2-1958-485D-8401-CAC2FABF905F}" type="presParOf" srcId="{4D17386F-55F2-4299-B18C-7578D18A62F8}" destId="{6EACC5AD-70B3-4300-AD75-7E881E1D851E}" srcOrd="1" destOrd="0" presId="urn:microsoft.com/office/officeart/2005/8/layout/orgChart1"/>
    <dgm:cxn modelId="{5629D49C-7DDD-4BB8-AF97-CEADA9037B4B}" type="presParOf" srcId="{4D17386F-55F2-4299-B18C-7578D18A62F8}" destId="{EA42B7B8-CF10-4138-A1E0-3593F1A91BF2}" srcOrd="2" destOrd="0" presId="urn:microsoft.com/office/officeart/2005/8/layout/orgChart1"/>
    <dgm:cxn modelId="{3B03EBB3-2E6D-423D-AC53-11533A8B4D06}" type="presParOf" srcId="{D6B9612D-9B08-4071-9CB9-4DD036FE5A07}" destId="{9CBF77E2-6AD7-462F-A9CB-934EB0569FB8}" srcOrd="8" destOrd="0" presId="urn:microsoft.com/office/officeart/2005/8/layout/orgChart1"/>
    <dgm:cxn modelId="{27B4AB85-5613-4D08-99DE-B41FB3F17DFB}" type="presParOf" srcId="{D6B9612D-9B08-4071-9CB9-4DD036FE5A07}" destId="{95A1CD35-EC12-4921-A3B1-962A282A76EC}" srcOrd="9" destOrd="0" presId="urn:microsoft.com/office/officeart/2005/8/layout/orgChart1"/>
    <dgm:cxn modelId="{2AF1A53B-B6A6-4B3A-9561-37709E4AD136}" type="presParOf" srcId="{95A1CD35-EC12-4921-A3B1-962A282A76EC}" destId="{81D33CF6-A31E-4659-BEC4-91BA12187F40}" srcOrd="0" destOrd="0" presId="urn:microsoft.com/office/officeart/2005/8/layout/orgChart1"/>
    <dgm:cxn modelId="{1304E6EE-B1D3-472B-A49F-F2D9D1850672}" type="presParOf" srcId="{81D33CF6-A31E-4659-BEC4-91BA12187F40}" destId="{E792227E-F004-482A-9FFB-B4714812BA53}" srcOrd="0" destOrd="0" presId="urn:microsoft.com/office/officeart/2005/8/layout/orgChart1"/>
    <dgm:cxn modelId="{5C0D87F9-059D-4ADD-9FC7-9223C88FEF03}" type="presParOf" srcId="{81D33CF6-A31E-4659-BEC4-91BA12187F40}" destId="{75988E5C-2ABD-47D2-B346-F5E80ACD48C7}" srcOrd="1" destOrd="0" presId="urn:microsoft.com/office/officeart/2005/8/layout/orgChart1"/>
    <dgm:cxn modelId="{22A52095-1765-4DFC-B914-772E469D617C}" type="presParOf" srcId="{95A1CD35-EC12-4921-A3B1-962A282A76EC}" destId="{AA2E49FB-BE23-43BC-8C44-D719C1F7397A}" srcOrd="1" destOrd="0" presId="urn:microsoft.com/office/officeart/2005/8/layout/orgChart1"/>
    <dgm:cxn modelId="{23820967-5181-40F9-83C9-2B082734B18A}" type="presParOf" srcId="{95A1CD35-EC12-4921-A3B1-962A282A76EC}" destId="{F85D5966-E216-45B8-A5B7-6443B44BE88B}" srcOrd="2" destOrd="0" presId="urn:microsoft.com/office/officeart/2005/8/layout/orgChart1"/>
    <dgm:cxn modelId="{96DBC2A7-E2DE-4671-9AA4-7FECD724DB51}" type="presParOf" srcId="{D6B9612D-9B08-4071-9CB9-4DD036FE5A07}" destId="{50765C1B-8A2B-4C87-9E00-A85831D646F7}" srcOrd="10" destOrd="0" presId="urn:microsoft.com/office/officeart/2005/8/layout/orgChart1"/>
    <dgm:cxn modelId="{5D752DB3-1898-4E02-8480-2863473432DE}" type="presParOf" srcId="{D6B9612D-9B08-4071-9CB9-4DD036FE5A07}" destId="{49C02930-1B95-4F83-AF46-DAED4271D275}" srcOrd="11" destOrd="0" presId="urn:microsoft.com/office/officeart/2005/8/layout/orgChart1"/>
    <dgm:cxn modelId="{70C25FB5-4305-4BC8-8F91-D35BFBD3207F}" type="presParOf" srcId="{49C02930-1B95-4F83-AF46-DAED4271D275}" destId="{BBE43801-6C30-431E-BF9E-79AE9372420E}" srcOrd="0" destOrd="0" presId="urn:microsoft.com/office/officeart/2005/8/layout/orgChart1"/>
    <dgm:cxn modelId="{B7A8A078-5191-4A04-9078-72715657C493}" type="presParOf" srcId="{BBE43801-6C30-431E-BF9E-79AE9372420E}" destId="{86078934-E44C-451C-86CB-44CA6E5155B6}" srcOrd="0" destOrd="0" presId="urn:microsoft.com/office/officeart/2005/8/layout/orgChart1"/>
    <dgm:cxn modelId="{D64EC931-5B34-4B50-BB75-8F0D2949B2A2}" type="presParOf" srcId="{BBE43801-6C30-431E-BF9E-79AE9372420E}" destId="{FBC5FCC4-68D3-47EF-A77A-F3BB100A996D}" srcOrd="1" destOrd="0" presId="urn:microsoft.com/office/officeart/2005/8/layout/orgChart1"/>
    <dgm:cxn modelId="{6E40A597-644A-42BE-800B-FBFA2D4B92AA}" type="presParOf" srcId="{49C02930-1B95-4F83-AF46-DAED4271D275}" destId="{FCACD14A-8718-4BD0-B958-163F94042F8E}" srcOrd="1" destOrd="0" presId="urn:microsoft.com/office/officeart/2005/8/layout/orgChart1"/>
    <dgm:cxn modelId="{5E565AD4-BBAD-43EE-B69F-2102501DD047}" type="presParOf" srcId="{49C02930-1B95-4F83-AF46-DAED4271D275}" destId="{367FAEFC-1243-4A54-A899-8758C647B7C1}" srcOrd="2" destOrd="0" presId="urn:microsoft.com/office/officeart/2005/8/layout/orgChart1"/>
    <dgm:cxn modelId="{C677B9B1-F8FF-439A-91BB-4B0D93794FBE}" type="presParOf" srcId="{D6B9612D-9B08-4071-9CB9-4DD036FE5A07}" destId="{E38EEF43-8834-454A-9B7B-6B8ACEBD8A03}" srcOrd="12" destOrd="0" presId="urn:microsoft.com/office/officeart/2005/8/layout/orgChart1"/>
    <dgm:cxn modelId="{88C9D0B6-1924-48FD-9D10-964B7B1AE3D6}" type="presParOf" srcId="{D6B9612D-9B08-4071-9CB9-4DD036FE5A07}" destId="{A0CE24B3-0AB3-47C9-A675-531243A25D87}" srcOrd="13" destOrd="0" presId="urn:microsoft.com/office/officeart/2005/8/layout/orgChart1"/>
    <dgm:cxn modelId="{E9299204-DC20-4B5E-ABD2-0D534A896525}" type="presParOf" srcId="{A0CE24B3-0AB3-47C9-A675-531243A25D87}" destId="{950E2E80-1174-46E5-84E2-3091A0AA8948}" srcOrd="0" destOrd="0" presId="urn:microsoft.com/office/officeart/2005/8/layout/orgChart1"/>
    <dgm:cxn modelId="{19EB25C1-8902-4F2F-B445-A24870C0A5DA}" type="presParOf" srcId="{950E2E80-1174-46E5-84E2-3091A0AA8948}" destId="{E2DAD1E1-0635-4BC1-813C-70AB4DA40D92}" srcOrd="0" destOrd="0" presId="urn:microsoft.com/office/officeart/2005/8/layout/orgChart1"/>
    <dgm:cxn modelId="{8A07E657-AB4A-4EC4-B081-D091BF178474}" type="presParOf" srcId="{950E2E80-1174-46E5-84E2-3091A0AA8948}" destId="{D5781DDA-32EE-4245-8608-EB987F065E59}" srcOrd="1" destOrd="0" presId="urn:microsoft.com/office/officeart/2005/8/layout/orgChart1"/>
    <dgm:cxn modelId="{48387865-F84F-40C2-83AB-2BF639565810}" type="presParOf" srcId="{A0CE24B3-0AB3-47C9-A675-531243A25D87}" destId="{9D28769D-1178-49C6-9A53-0D72E7C958A3}" srcOrd="1" destOrd="0" presId="urn:microsoft.com/office/officeart/2005/8/layout/orgChart1"/>
    <dgm:cxn modelId="{8A6A039C-4CA5-4829-B2D9-829130CF5461}" type="presParOf" srcId="{A0CE24B3-0AB3-47C9-A675-531243A25D87}" destId="{AD9C258B-437F-4548-A120-7C31C5690AED}" srcOrd="2" destOrd="0" presId="urn:microsoft.com/office/officeart/2005/8/layout/orgChart1"/>
    <dgm:cxn modelId="{DDF3825A-A5BD-4233-B15F-05BCA3554DB7}" type="presParOf" srcId="{D6B9612D-9B08-4071-9CB9-4DD036FE5A07}" destId="{9EBE8F19-93AC-44BE-84FC-A5555FB24F68}" srcOrd="14" destOrd="0" presId="urn:microsoft.com/office/officeart/2005/8/layout/orgChart1"/>
    <dgm:cxn modelId="{33C86770-E76D-4C4D-B575-C6EECB8DC79F}" type="presParOf" srcId="{D6B9612D-9B08-4071-9CB9-4DD036FE5A07}" destId="{FB8EB41C-F503-4D70-A64E-637E65772C7F}" srcOrd="15" destOrd="0" presId="urn:microsoft.com/office/officeart/2005/8/layout/orgChart1"/>
    <dgm:cxn modelId="{846FE8FE-8560-430B-9135-33FF20252E77}" type="presParOf" srcId="{FB8EB41C-F503-4D70-A64E-637E65772C7F}" destId="{446A8059-CE79-4EDF-9045-D6A2FB12203F}" srcOrd="0" destOrd="0" presId="urn:microsoft.com/office/officeart/2005/8/layout/orgChart1"/>
    <dgm:cxn modelId="{261B3708-7FD7-45C1-AC04-FB76D3AB8DCF}" type="presParOf" srcId="{446A8059-CE79-4EDF-9045-D6A2FB12203F}" destId="{05678E8C-3B0B-465D-8463-7E33C8D3105D}" srcOrd="0" destOrd="0" presId="urn:microsoft.com/office/officeart/2005/8/layout/orgChart1"/>
    <dgm:cxn modelId="{6A001467-5FEE-491D-8532-EB120EE0C670}" type="presParOf" srcId="{446A8059-CE79-4EDF-9045-D6A2FB12203F}" destId="{26DA0670-FACC-4026-AD43-3080151C032E}" srcOrd="1" destOrd="0" presId="urn:microsoft.com/office/officeart/2005/8/layout/orgChart1"/>
    <dgm:cxn modelId="{E80277AF-44ED-4B81-A706-D09287471931}" type="presParOf" srcId="{FB8EB41C-F503-4D70-A64E-637E65772C7F}" destId="{355FFCE6-340A-4F36-BD20-EFB533DA9C68}" srcOrd="1" destOrd="0" presId="urn:microsoft.com/office/officeart/2005/8/layout/orgChart1"/>
    <dgm:cxn modelId="{4675D596-B344-4AD9-B1ED-43A41D197E93}" type="presParOf" srcId="{FB8EB41C-F503-4D70-A64E-637E65772C7F}" destId="{1EE4A803-873F-4D6F-B772-491FADC1FF78}" srcOrd="2" destOrd="0" presId="urn:microsoft.com/office/officeart/2005/8/layout/orgChart1"/>
    <dgm:cxn modelId="{2EB71618-4AAD-4FAE-956F-FD488E124C79}" type="presParOf" srcId="{AEDFA3C7-1D09-41E8-AB38-44C138A99701}" destId="{67C0023A-4C69-4A95-B2BD-C0DA869695D6}" srcOrd="2" destOrd="0" presId="urn:microsoft.com/office/officeart/2005/8/layout/orgChart1"/>
    <dgm:cxn modelId="{5188785D-8CA8-45EB-B547-931B164E0941}" type="presParOf" srcId="{51F65DF9-4A97-42FC-BF1B-72F39269C263}" destId="{A86841EF-02F5-40C7-961B-7049B233FAD4}" srcOrd="2" destOrd="0" presId="urn:microsoft.com/office/officeart/2005/8/layout/orgChart1"/>
    <dgm:cxn modelId="{35F27FE4-D082-42AB-80D3-1A1F4F2B5EF3}" type="presParOf" srcId="{A86841EF-02F5-40C7-961B-7049B233FAD4}" destId="{2DF2E67C-DB17-40B7-9CA5-B2C23A07AE5F}" srcOrd="0" destOrd="0" presId="urn:microsoft.com/office/officeart/2005/8/layout/orgChart1"/>
    <dgm:cxn modelId="{D12BF19C-D626-4C59-BB4C-4F78A2C150AD}" type="presParOf" srcId="{A86841EF-02F5-40C7-961B-7049B233FAD4}" destId="{A61B59EA-3499-42CE-BD26-742B55B36BFA}" srcOrd="1" destOrd="0" presId="urn:microsoft.com/office/officeart/2005/8/layout/orgChart1"/>
    <dgm:cxn modelId="{D325EEEA-F785-44FC-A053-EF8957CAB0CD}" type="presParOf" srcId="{A61B59EA-3499-42CE-BD26-742B55B36BFA}" destId="{5C37B9B2-4D5A-49F7-8C71-C0E9BE322151}" srcOrd="0" destOrd="0" presId="urn:microsoft.com/office/officeart/2005/8/layout/orgChart1"/>
    <dgm:cxn modelId="{1BFBFA1D-48C5-4EDE-B7EA-4FB17F18EBBF}" type="presParOf" srcId="{5C37B9B2-4D5A-49F7-8C71-C0E9BE322151}" destId="{8F13B4EB-CC76-41FE-B2F1-2FEAB38A3260}" srcOrd="0" destOrd="0" presId="urn:microsoft.com/office/officeart/2005/8/layout/orgChart1"/>
    <dgm:cxn modelId="{C872C9EB-D058-4E55-B2B5-8CEE32C413E9}" type="presParOf" srcId="{5C37B9B2-4D5A-49F7-8C71-C0E9BE322151}" destId="{05222501-CC6D-432C-B7B5-11D8A4B49300}" srcOrd="1" destOrd="0" presId="urn:microsoft.com/office/officeart/2005/8/layout/orgChart1"/>
    <dgm:cxn modelId="{0FC348EC-5129-4274-B4B3-E6A236D0D6D1}" type="presParOf" srcId="{A61B59EA-3499-42CE-BD26-742B55B36BFA}" destId="{A3029299-59A6-4E7E-8EA7-2EB66217CA2F}" srcOrd="1" destOrd="0" presId="urn:microsoft.com/office/officeart/2005/8/layout/orgChart1"/>
    <dgm:cxn modelId="{C190D0E4-F435-44C1-B8E4-3BADF2CFD546}" type="presParOf" srcId="{A61B59EA-3499-42CE-BD26-742B55B36BFA}" destId="{F802E19E-2B59-43E5-B7F8-B575994578A7}" srcOrd="2" destOrd="0" presId="urn:microsoft.com/office/officeart/2005/8/layout/orgChart1"/>
    <dgm:cxn modelId="{7DB3745D-BBBF-4D13-A7F9-1EC42EC66FD2}" type="presParOf" srcId="{656745C5-579F-46FB-B4DA-91521CD55A5D}" destId="{CE78D499-B1C2-4728-A494-A80D978B4A57}" srcOrd="2" destOrd="0" presId="urn:microsoft.com/office/officeart/2005/8/layout/orgChart1"/>
    <dgm:cxn modelId="{5AD0F6ED-CCD9-4E2D-ACBA-5ECC99A3BB4A}" type="presParOf" srcId="{0F87466E-0085-4A35-9967-9B1DE53751CB}" destId="{E3BDBCFE-0C36-4EE9-BB4A-9B0C0244CE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2E67C-DB17-40B7-9CA5-B2C23A07AE5F}">
      <dsp:nvSpPr>
        <dsp:cNvPr id="0" name=""/>
        <dsp:cNvSpPr/>
      </dsp:nvSpPr>
      <dsp:spPr>
        <a:xfrm>
          <a:off x="3932517" y="2072074"/>
          <a:ext cx="91440" cy="395223"/>
        </a:xfrm>
        <a:custGeom>
          <a:avLst/>
          <a:gdLst/>
          <a:ahLst/>
          <a:cxnLst/>
          <a:rect l="0" t="0" r="0" b="0"/>
          <a:pathLst>
            <a:path>
              <a:moveTo>
                <a:pt x="135934" y="0"/>
              </a:moveTo>
              <a:lnTo>
                <a:pt x="135934" y="395223"/>
              </a:lnTo>
              <a:lnTo>
                <a:pt x="45720" y="3952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E8F19-93AC-44BE-84FC-A5555FB24F68}">
      <dsp:nvSpPr>
        <dsp:cNvPr id="0" name=""/>
        <dsp:cNvSpPr/>
      </dsp:nvSpPr>
      <dsp:spPr>
        <a:xfrm>
          <a:off x="4068452" y="3292113"/>
          <a:ext cx="2701045" cy="180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14"/>
              </a:lnTo>
              <a:lnTo>
                <a:pt x="2701045" y="90214"/>
              </a:lnTo>
              <a:lnTo>
                <a:pt x="2701045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EEF43-8834-454A-9B7B-6B8ACEBD8A03}">
      <dsp:nvSpPr>
        <dsp:cNvPr id="0" name=""/>
        <dsp:cNvSpPr/>
      </dsp:nvSpPr>
      <dsp:spPr>
        <a:xfrm>
          <a:off x="4068452" y="3292113"/>
          <a:ext cx="1661435" cy="180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14"/>
              </a:lnTo>
              <a:lnTo>
                <a:pt x="1661435" y="90214"/>
              </a:lnTo>
              <a:lnTo>
                <a:pt x="1661435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65C1B-8A2B-4C87-9E00-A85831D646F7}">
      <dsp:nvSpPr>
        <dsp:cNvPr id="0" name=""/>
        <dsp:cNvSpPr/>
      </dsp:nvSpPr>
      <dsp:spPr>
        <a:xfrm>
          <a:off x="4068452" y="3292113"/>
          <a:ext cx="621824" cy="180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14"/>
              </a:lnTo>
              <a:lnTo>
                <a:pt x="621824" y="90214"/>
              </a:lnTo>
              <a:lnTo>
                <a:pt x="621824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F77E2-6AD7-462F-A9CB-934EB0569FB8}">
      <dsp:nvSpPr>
        <dsp:cNvPr id="0" name=""/>
        <dsp:cNvSpPr/>
      </dsp:nvSpPr>
      <dsp:spPr>
        <a:xfrm>
          <a:off x="4068452" y="3292113"/>
          <a:ext cx="519805" cy="1822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697"/>
              </a:lnTo>
              <a:lnTo>
                <a:pt x="519805" y="1732697"/>
              </a:lnTo>
              <a:lnTo>
                <a:pt x="519805" y="1822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FEB26-F537-4196-B77A-35F8CDF26FC1}">
      <dsp:nvSpPr>
        <dsp:cNvPr id="0" name=""/>
        <dsp:cNvSpPr/>
      </dsp:nvSpPr>
      <dsp:spPr>
        <a:xfrm>
          <a:off x="3505524" y="3292113"/>
          <a:ext cx="562927" cy="1822911"/>
        </a:xfrm>
        <a:custGeom>
          <a:avLst/>
          <a:gdLst/>
          <a:ahLst/>
          <a:cxnLst/>
          <a:rect l="0" t="0" r="0" b="0"/>
          <a:pathLst>
            <a:path>
              <a:moveTo>
                <a:pt x="562927" y="0"/>
              </a:moveTo>
              <a:lnTo>
                <a:pt x="562927" y="1732697"/>
              </a:lnTo>
              <a:lnTo>
                <a:pt x="0" y="1732697"/>
              </a:lnTo>
              <a:lnTo>
                <a:pt x="0" y="1822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30702-9067-4827-BA54-2B76BCB716A5}">
      <dsp:nvSpPr>
        <dsp:cNvPr id="0" name=""/>
        <dsp:cNvSpPr/>
      </dsp:nvSpPr>
      <dsp:spPr>
        <a:xfrm>
          <a:off x="3501554" y="3292113"/>
          <a:ext cx="566897" cy="180428"/>
        </a:xfrm>
        <a:custGeom>
          <a:avLst/>
          <a:gdLst/>
          <a:ahLst/>
          <a:cxnLst/>
          <a:rect l="0" t="0" r="0" b="0"/>
          <a:pathLst>
            <a:path>
              <a:moveTo>
                <a:pt x="566897" y="0"/>
              </a:moveTo>
              <a:lnTo>
                <a:pt x="566897" y="90214"/>
              </a:lnTo>
              <a:lnTo>
                <a:pt x="0" y="90214"/>
              </a:lnTo>
              <a:lnTo>
                <a:pt x="0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41B6E-2F83-44F1-B331-E9FC6EC1D66A}">
      <dsp:nvSpPr>
        <dsp:cNvPr id="0" name=""/>
        <dsp:cNvSpPr/>
      </dsp:nvSpPr>
      <dsp:spPr>
        <a:xfrm>
          <a:off x="2118271" y="4512152"/>
          <a:ext cx="296237" cy="239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149"/>
              </a:lnTo>
              <a:lnTo>
                <a:pt x="296237" y="2391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7198C3-BD4E-49EC-A261-16F167D4EF7D}">
      <dsp:nvSpPr>
        <dsp:cNvPr id="0" name=""/>
        <dsp:cNvSpPr/>
      </dsp:nvSpPr>
      <dsp:spPr>
        <a:xfrm>
          <a:off x="2416224" y="3902132"/>
          <a:ext cx="91440" cy="1804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B0D82-14E5-4A4F-BA2A-E01F55ED2FA0}">
      <dsp:nvSpPr>
        <dsp:cNvPr id="0" name=""/>
        <dsp:cNvSpPr/>
      </dsp:nvSpPr>
      <dsp:spPr>
        <a:xfrm>
          <a:off x="2461944" y="3292113"/>
          <a:ext cx="1606507" cy="180428"/>
        </a:xfrm>
        <a:custGeom>
          <a:avLst/>
          <a:gdLst/>
          <a:ahLst/>
          <a:cxnLst/>
          <a:rect l="0" t="0" r="0" b="0"/>
          <a:pathLst>
            <a:path>
              <a:moveTo>
                <a:pt x="1606507" y="0"/>
              </a:moveTo>
              <a:lnTo>
                <a:pt x="1606507" y="90214"/>
              </a:lnTo>
              <a:lnTo>
                <a:pt x="0" y="90214"/>
              </a:lnTo>
              <a:lnTo>
                <a:pt x="0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F056F-9DE2-4CC6-9EC1-DC2B694B340B}">
      <dsp:nvSpPr>
        <dsp:cNvPr id="0" name=""/>
        <dsp:cNvSpPr/>
      </dsp:nvSpPr>
      <dsp:spPr>
        <a:xfrm>
          <a:off x="1422333" y="3292113"/>
          <a:ext cx="2646118" cy="180428"/>
        </a:xfrm>
        <a:custGeom>
          <a:avLst/>
          <a:gdLst/>
          <a:ahLst/>
          <a:cxnLst/>
          <a:rect l="0" t="0" r="0" b="0"/>
          <a:pathLst>
            <a:path>
              <a:moveTo>
                <a:pt x="2646118" y="0"/>
              </a:moveTo>
              <a:lnTo>
                <a:pt x="2646118" y="90214"/>
              </a:lnTo>
              <a:lnTo>
                <a:pt x="0" y="90214"/>
              </a:lnTo>
              <a:lnTo>
                <a:pt x="0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3808B-69AF-4301-AA88-977FB23BE6EF}">
      <dsp:nvSpPr>
        <dsp:cNvPr id="0" name=""/>
        <dsp:cNvSpPr/>
      </dsp:nvSpPr>
      <dsp:spPr>
        <a:xfrm>
          <a:off x="4022732" y="2072074"/>
          <a:ext cx="91440" cy="790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04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40EC-CD91-41AE-9B14-66EC21BD6936}">
      <dsp:nvSpPr>
        <dsp:cNvPr id="0" name=""/>
        <dsp:cNvSpPr/>
      </dsp:nvSpPr>
      <dsp:spPr>
        <a:xfrm>
          <a:off x="4022732" y="1462054"/>
          <a:ext cx="91440" cy="1804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CA6D9-A071-46CD-B192-85CE7355EC01}">
      <dsp:nvSpPr>
        <dsp:cNvPr id="0" name=""/>
        <dsp:cNvSpPr/>
      </dsp:nvSpPr>
      <dsp:spPr>
        <a:xfrm>
          <a:off x="4022732" y="852035"/>
          <a:ext cx="91440" cy="1804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4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75A4B-F9CD-447D-AD25-296BBA4BF14F}">
      <dsp:nvSpPr>
        <dsp:cNvPr id="0" name=""/>
        <dsp:cNvSpPr/>
      </dsp:nvSpPr>
      <dsp:spPr>
        <a:xfrm>
          <a:off x="3638860" y="422444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ASAMBLEA</a:t>
          </a:r>
        </a:p>
      </dsp:txBody>
      <dsp:txXfrm>
        <a:off x="3638860" y="422444"/>
        <a:ext cx="859182" cy="429591"/>
      </dsp:txXfrm>
    </dsp:sp>
    <dsp:sp modelId="{7019BC45-22F6-439D-A329-0D3E9DF3FF16}">
      <dsp:nvSpPr>
        <dsp:cNvPr id="0" name=""/>
        <dsp:cNvSpPr/>
      </dsp:nvSpPr>
      <dsp:spPr>
        <a:xfrm>
          <a:off x="3638860" y="1032463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JUNTA DIRECTIVA</a:t>
          </a:r>
        </a:p>
      </dsp:txBody>
      <dsp:txXfrm>
        <a:off x="3638860" y="1032463"/>
        <a:ext cx="859182" cy="429591"/>
      </dsp:txXfrm>
    </dsp:sp>
    <dsp:sp modelId="{07200EB9-5F4A-4C69-B1C1-E9CFC3CB1D1C}">
      <dsp:nvSpPr>
        <dsp:cNvPr id="0" name=""/>
        <dsp:cNvSpPr/>
      </dsp:nvSpPr>
      <dsp:spPr>
        <a:xfrm>
          <a:off x="3638860" y="1642483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DIRECTOR/A</a:t>
          </a:r>
        </a:p>
      </dsp:txBody>
      <dsp:txXfrm>
        <a:off x="3638860" y="1642483"/>
        <a:ext cx="859182" cy="429591"/>
      </dsp:txXfrm>
    </dsp:sp>
    <dsp:sp modelId="{12349CB3-8D28-4D8B-8445-E1AFAEC430AF}">
      <dsp:nvSpPr>
        <dsp:cNvPr id="0" name=""/>
        <dsp:cNvSpPr/>
      </dsp:nvSpPr>
      <dsp:spPr>
        <a:xfrm>
          <a:off x="3638860" y="2862522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SUPERVISOR/A SOCIOASISTENCIAL</a:t>
          </a:r>
        </a:p>
      </dsp:txBody>
      <dsp:txXfrm>
        <a:off x="3638860" y="2862522"/>
        <a:ext cx="859182" cy="429591"/>
      </dsp:txXfrm>
    </dsp:sp>
    <dsp:sp modelId="{8C761176-4CC8-4297-8348-A0E4C46561D6}">
      <dsp:nvSpPr>
        <dsp:cNvPr id="0" name=""/>
        <dsp:cNvSpPr/>
      </dsp:nvSpPr>
      <dsp:spPr>
        <a:xfrm>
          <a:off x="992742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FISIOTERAPEUTA</a:t>
          </a:r>
        </a:p>
      </dsp:txBody>
      <dsp:txXfrm>
        <a:off x="992742" y="3472541"/>
        <a:ext cx="859182" cy="429591"/>
      </dsp:txXfrm>
    </dsp:sp>
    <dsp:sp modelId="{D934B4F5-838F-45EE-B1D9-CDE074DFD979}">
      <dsp:nvSpPr>
        <dsp:cNvPr id="0" name=""/>
        <dsp:cNvSpPr/>
      </dsp:nvSpPr>
      <dsp:spPr>
        <a:xfrm>
          <a:off x="2032353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MÉDICO/A</a:t>
          </a:r>
        </a:p>
      </dsp:txBody>
      <dsp:txXfrm>
        <a:off x="2032353" y="3472541"/>
        <a:ext cx="859182" cy="429591"/>
      </dsp:txXfrm>
    </dsp:sp>
    <dsp:sp modelId="{63C3A2E3-6648-4050-A360-36A1562D1AA4}">
      <dsp:nvSpPr>
        <dsp:cNvPr id="0" name=""/>
        <dsp:cNvSpPr/>
      </dsp:nvSpPr>
      <dsp:spPr>
        <a:xfrm>
          <a:off x="2032353" y="408256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ENFERMERO/A</a:t>
          </a:r>
        </a:p>
      </dsp:txBody>
      <dsp:txXfrm>
        <a:off x="2032353" y="4082561"/>
        <a:ext cx="859182" cy="429591"/>
      </dsp:txXfrm>
    </dsp:sp>
    <dsp:sp modelId="{0986A463-5BF8-4BD7-A8B1-8EA94DC08F86}">
      <dsp:nvSpPr>
        <dsp:cNvPr id="0" name=""/>
        <dsp:cNvSpPr/>
      </dsp:nvSpPr>
      <dsp:spPr>
        <a:xfrm>
          <a:off x="2414508" y="4536505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AUXILIARES DE ENFERMERIA</a:t>
          </a:r>
        </a:p>
      </dsp:txBody>
      <dsp:txXfrm>
        <a:off x="2414508" y="4536505"/>
        <a:ext cx="859182" cy="429591"/>
      </dsp:txXfrm>
    </dsp:sp>
    <dsp:sp modelId="{D609D36A-65DE-4512-9712-5FE54736F04B}">
      <dsp:nvSpPr>
        <dsp:cNvPr id="0" name=""/>
        <dsp:cNvSpPr/>
      </dsp:nvSpPr>
      <dsp:spPr>
        <a:xfrm>
          <a:off x="3071963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PSICOLOGO/A</a:t>
          </a:r>
        </a:p>
      </dsp:txBody>
      <dsp:txXfrm>
        <a:off x="3071963" y="3472541"/>
        <a:ext cx="859182" cy="429591"/>
      </dsp:txXfrm>
    </dsp:sp>
    <dsp:sp modelId="{74ED4B13-795E-43FF-98D3-6B013FAA921A}">
      <dsp:nvSpPr>
        <dsp:cNvPr id="0" name=""/>
        <dsp:cNvSpPr/>
      </dsp:nvSpPr>
      <dsp:spPr>
        <a:xfrm>
          <a:off x="3075933" y="5115024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AUXILIARES DE SERVICIOS GENERALES</a:t>
          </a:r>
        </a:p>
      </dsp:txBody>
      <dsp:txXfrm>
        <a:off x="3075933" y="5115024"/>
        <a:ext cx="859182" cy="429591"/>
      </dsp:txXfrm>
    </dsp:sp>
    <dsp:sp modelId="{E792227E-F004-482A-9FFB-B4714812BA53}">
      <dsp:nvSpPr>
        <dsp:cNvPr id="0" name=""/>
        <dsp:cNvSpPr/>
      </dsp:nvSpPr>
      <dsp:spPr>
        <a:xfrm>
          <a:off x="4158666" y="5115024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CONDUCTOR/A</a:t>
          </a:r>
        </a:p>
      </dsp:txBody>
      <dsp:txXfrm>
        <a:off x="4158666" y="5115024"/>
        <a:ext cx="859182" cy="429591"/>
      </dsp:txXfrm>
    </dsp:sp>
    <dsp:sp modelId="{86078934-E44C-451C-86CB-44CA6E5155B6}">
      <dsp:nvSpPr>
        <dsp:cNvPr id="0" name=""/>
        <dsp:cNvSpPr/>
      </dsp:nvSpPr>
      <dsp:spPr>
        <a:xfrm>
          <a:off x="4260685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TRABAJADOR/A SOCIAL</a:t>
          </a:r>
        </a:p>
      </dsp:txBody>
      <dsp:txXfrm>
        <a:off x="4260685" y="3472541"/>
        <a:ext cx="859182" cy="429591"/>
      </dsp:txXfrm>
    </dsp:sp>
    <dsp:sp modelId="{E2DAD1E1-0635-4BC1-813C-70AB4DA40D92}">
      <dsp:nvSpPr>
        <dsp:cNvPr id="0" name=""/>
        <dsp:cNvSpPr/>
      </dsp:nvSpPr>
      <dsp:spPr>
        <a:xfrm>
          <a:off x="5300296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TASOC</a:t>
          </a:r>
        </a:p>
      </dsp:txBody>
      <dsp:txXfrm>
        <a:off x="5300296" y="3472541"/>
        <a:ext cx="859182" cy="429591"/>
      </dsp:txXfrm>
    </dsp:sp>
    <dsp:sp modelId="{05678E8C-3B0B-465D-8463-7E33C8D3105D}">
      <dsp:nvSpPr>
        <dsp:cNvPr id="0" name=""/>
        <dsp:cNvSpPr/>
      </dsp:nvSpPr>
      <dsp:spPr>
        <a:xfrm>
          <a:off x="6339906" y="3472541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ADMINISTRACIÓN</a:t>
          </a:r>
        </a:p>
      </dsp:txBody>
      <dsp:txXfrm>
        <a:off x="6339906" y="3472541"/>
        <a:ext cx="859182" cy="429591"/>
      </dsp:txXfrm>
    </dsp:sp>
    <dsp:sp modelId="{8F13B4EB-CC76-41FE-B2F1-2FEAB38A3260}">
      <dsp:nvSpPr>
        <dsp:cNvPr id="0" name=""/>
        <dsp:cNvSpPr/>
      </dsp:nvSpPr>
      <dsp:spPr>
        <a:xfrm>
          <a:off x="3119055" y="2252502"/>
          <a:ext cx="859182" cy="429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R. CALIDAD</a:t>
          </a:r>
        </a:p>
      </dsp:txBody>
      <dsp:txXfrm>
        <a:off x="3119055" y="2252502"/>
        <a:ext cx="859182" cy="429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31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49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49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68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43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90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3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032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12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29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6920B-417C-457B-8206-65519BBFE4F7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55038-9025-4B84-8133-1A4E5EAC93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5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02439018"/>
              </p:ext>
            </p:extLst>
          </p:nvPr>
        </p:nvGraphicFramePr>
        <p:xfrm>
          <a:off x="611560" y="476672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475656" y="548680"/>
            <a:ext cx="1980000" cy="1440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AFA MIGUEL HERNÁNDEZ ORGANIGRAMA</a:t>
            </a:r>
          </a:p>
          <a:p>
            <a:pPr algn="ctr"/>
            <a:r>
              <a:rPr lang="es-ES" dirty="0"/>
              <a:t>Rev. 5 </a:t>
            </a:r>
            <a:r>
              <a:rPr lang="es-ES" sz="1100" dirty="0"/>
              <a:t>Fecha actual.03/10/2024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16" y="408984"/>
            <a:ext cx="1691680" cy="9515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9341"/>
            <a:ext cx="1259632" cy="70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52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AFA MIGUEL HERNÁNDEZ</cp:lastModifiedBy>
  <cp:revision>8</cp:revision>
  <cp:lastPrinted>2024-10-03T12:23:26Z</cp:lastPrinted>
  <dcterms:created xsi:type="dcterms:W3CDTF">2022-12-19T10:36:22Z</dcterms:created>
  <dcterms:modified xsi:type="dcterms:W3CDTF">2024-10-03T12:24:11Z</dcterms:modified>
</cp:coreProperties>
</file>